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6" r:id="rId2"/>
    <p:sldId id="356" r:id="rId3"/>
    <p:sldId id="336" r:id="rId4"/>
    <p:sldId id="337" r:id="rId5"/>
    <p:sldId id="338" r:id="rId6"/>
    <p:sldId id="339" r:id="rId7"/>
    <p:sldId id="340" r:id="rId8"/>
    <p:sldId id="341" r:id="rId9"/>
    <p:sldId id="343" r:id="rId10"/>
    <p:sldId id="344" r:id="rId11"/>
    <p:sldId id="345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7" r:id="rId21"/>
    <p:sldId id="358" r:id="rId22"/>
    <p:sldId id="359" r:id="rId23"/>
    <p:sldId id="360" r:id="rId24"/>
    <p:sldId id="35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03" autoAdjust="0"/>
    <p:restoredTop sz="96433" autoAdjust="0"/>
  </p:normalViewPr>
  <p:slideViewPr>
    <p:cSldViewPr>
      <p:cViewPr varScale="1">
        <p:scale>
          <a:sx n="109" d="100"/>
          <a:sy n="109" d="100"/>
        </p:scale>
        <p:origin x="10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379DE-A664-4CA1-90B4-43258B1F10A5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6ACE7-9E48-40C2-9817-3B8D3A87E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5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ACE7-9E48-40C2-9817-3B8D3A87E8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19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2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4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64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40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43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2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01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47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ACE7-9E48-40C2-9817-3B8D3A87E8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46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67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37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19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ACE7-9E48-40C2-9817-3B8D3A87E8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70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0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6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70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8156-5601-4DE1-A4D3-EA7D0E1809B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9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7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94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3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3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6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9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4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5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54D1-31D5-41F4-A3CB-EED2C0FBFAA6}" type="datetimeFigureOut">
              <a:rPr lang="ru-RU" smtClean="0"/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269E8-D5E7-4DB5-814D-A42643A06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7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6" y="722989"/>
            <a:ext cx="12194866" cy="6135011"/>
          </a:xfrm>
          <a:prstGeom prst="rect">
            <a:avLst/>
          </a:prstGeom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" name="Группа 111"/>
          <p:cNvGrpSpPr/>
          <p:nvPr/>
        </p:nvGrpSpPr>
        <p:grpSpPr>
          <a:xfrm>
            <a:off x="9601758" y="710787"/>
            <a:ext cx="2974026" cy="3726325"/>
            <a:chOff x="7765301" y="4457439"/>
            <a:chExt cx="2974026" cy="3743622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115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116" name="Группа 115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121" name="Группа 120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134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75547" y="5671087"/>
                    <a:ext cx="1841370" cy="3633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1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TextBox 10"/>
                  <p:cNvSpPr txBox="1"/>
                  <p:nvPr/>
                </p:nvSpPr>
                <p:spPr>
                  <a:xfrm>
                    <a:off x="6785475" y="6585394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1" name="Полилиния 140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14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81232" y="6558997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144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</p:grpSp>
            <p:sp>
              <p:nvSpPr>
                <p:cNvPr id="122" name="Скругленный прямоугольник 121"/>
                <p:cNvSpPr/>
                <p:nvPr/>
              </p:nvSpPr>
              <p:spPr>
                <a:xfrm>
                  <a:off x="9463075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12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9519757" y="5966534"/>
                  <a:ext cx="2465414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124" name="Прямоугольник 123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1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45708" y="5648363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117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118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19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Text Box 97"/>
              <p:cNvSpPr txBox="1">
                <a:spLocks noChangeArrowheads="1"/>
              </p:cNvSpPr>
              <p:nvPr/>
            </p:nvSpPr>
            <p:spPr bwMode="auto">
              <a:xfrm>
                <a:off x="7360885" y="5636800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sp>
        <p:nvSpPr>
          <p:cNvPr id="85" name="Text Box 97"/>
          <p:cNvSpPr txBox="1">
            <a:spLocks noChangeArrowheads="1"/>
          </p:cNvSpPr>
          <p:nvPr/>
        </p:nvSpPr>
        <p:spPr bwMode="auto">
          <a:xfrm>
            <a:off x="10409702" y="1064290"/>
            <a:ext cx="1579477" cy="28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осадки, мм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0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1" name="Группа 170"/>
          <p:cNvGrpSpPr/>
          <p:nvPr/>
        </p:nvGrpSpPr>
        <p:grpSpPr>
          <a:xfrm>
            <a:off x="1212770" y="5071971"/>
            <a:ext cx="1790226" cy="779433"/>
            <a:chOff x="-1140157" y="7474624"/>
            <a:chExt cx="1790226" cy="779433"/>
          </a:xfrm>
        </p:grpSpPr>
        <p:sp>
          <p:nvSpPr>
            <p:cNvPr id="172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noProof="0" dirty="0" err="1" smtClean="0">
                  <a:solidFill>
                    <a:srgbClr val="000000"/>
                  </a:solidFill>
                </a:rPr>
                <a:t>Бисертский</a:t>
              </a:r>
              <a:r>
                <a:rPr lang="ru-RU" sz="1000" kern="0" noProof="0" dirty="0" smtClean="0">
                  <a:solidFill>
                    <a:srgbClr val="000000"/>
                  </a:solidFill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130/44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2741/11045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Скругленный прямоугольник 17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76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1890824" y="1460797"/>
            <a:ext cx="1790226" cy="779433"/>
            <a:chOff x="-1140157" y="7474624"/>
            <a:chExt cx="1790226" cy="779433"/>
          </a:xfrm>
        </p:grpSpPr>
        <p:sp>
          <p:nvSpPr>
            <p:cNvPr id="179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Артемовский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Прямоугольник 179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1282/444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11562/53554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Скругленный прямоугольник 181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83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4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5" name="Группа 184"/>
          <p:cNvGrpSpPr/>
          <p:nvPr/>
        </p:nvGrpSpPr>
        <p:grpSpPr>
          <a:xfrm>
            <a:off x="5527464" y="1622621"/>
            <a:ext cx="1790226" cy="779433"/>
            <a:chOff x="-1140157" y="7474624"/>
            <a:chExt cx="1790226" cy="779433"/>
          </a:xfrm>
        </p:grpSpPr>
        <p:sp>
          <p:nvSpPr>
            <p:cNvPr id="18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Березовский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698/33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8" name="Прямоугольник 187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12457/76491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9" name="Скругленный прямоугольник 188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90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1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2" name="Группа 191"/>
          <p:cNvGrpSpPr/>
          <p:nvPr/>
        </p:nvGrpSpPr>
        <p:grpSpPr>
          <a:xfrm>
            <a:off x="3989636" y="2817361"/>
            <a:ext cx="1790226" cy="779433"/>
            <a:chOff x="-1140157" y="7474624"/>
            <a:chExt cx="1790226" cy="779433"/>
          </a:xfrm>
        </p:grpSpPr>
        <p:sp>
          <p:nvSpPr>
            <p:cNvPr id="193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</a:t>
              </a:r>
              <a:r>
                <a:rPr lang="ru-RU" sz="1000" kern="0" dirty="0" err="1" smtClean="0">
                  <a:solidFill>
                    <a:srgbClr val="000000"/>
                  </a:solidFill>
                </a:rPr>
                <a:t>Алапаевское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1887/373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8600/23626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6" name="Скругленный прямоугольник 195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97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2035267" y="740494"/>
            <a:ext cx="1790226" cy="779433"/>
            <a:chOff x="-1140157" y="7474624"/>
            <a:chExt cx="1790226" cy="779433"/>
          </a:xfrm>
        </p:grpSpPr>
        <p:sp>
          <p:nvSpPr>
            <p:cNvPr id="20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Арамильский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180/83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4014/19778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3" name="Скругленный прямоугольник 202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0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6" name="Группа 205"/>
          <p:cNvGrpSpPr/>
          <p:nvPr/>
        </p:nvGrpSpPr>
        <p:grpSpPr>
          <a:xfrm>
            <a:off x="4051481" y="3594886"/>
            <a:ext cx="1790226" cy="779433"/>
            <a:chOff x="-1140157" y="7474624"/>
            <a:chExt cx="1790226" cy="779433"/>
          </a:xfrm>
        </p:grpSpPr>
        <p:sp>
          <p:nvSpPr>
            <p:cNvPr id="207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г. Алапаевск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Прямоугольник 20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373/126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9096/42559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Скругленный прямоугольник 20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1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105" name="Группа 104"/>
          <p:cNvGrpSpPr/>
          <p:nvPr/>
        </p:nvGrpSpPr>
        <p:grpSpPr>
          <a:xfrm>
            <a:off x="1557992" y="3635015"/>
            <a:ext cx="2043494" cy="779472"/>
            <a:chOff x="-1250898" y="7474585"/>
            <a:chExt cx="2043494" cy="779472"/>
          </a:xfrm>
        </p:grpSpPr>
        <p:sp>
          <p:nvSpPr>
            <p:cNvPr id="106" name="TextBox 10"/>
            <p:cNvSpPr txBox="1"/>
            <p:nvPr/>
          </p:nvSpPr>
          <p:spPr>
            <a:xfrm>
              <a:off x="-1250898" y="7474585"/>
              <a:ext cx="2043494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Красноуфимский округ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252/376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11482/24796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Скругленный прямоугольник 108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10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6533204" y="4983608"/>
            <a:ext cx="1790226" cy="779433"/>
            <a:chOff x="-1140157" y="7474624"/>
            <a:chExt cx="1790226" cy="779433"/>
          </a:xfrm>
        </p:grpSpPr>
        <p:sp>
          <p:nvSpPr>
            <p:cNvPr id="127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г. Екатеринбург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6872/1741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31249/1525663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Скругленный прямоугольник 12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3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5869519" y="2414259"/>
            <a:ext cx="1790226" cy="779433"/>
            <a:chOff x="-1140157" y="7474624"/>
            <a:chExt cx="1790226" cy="779433"/>
          </a:xfrm>
        </p:grpSpPr>
        <p:sp>
          <p:nvSpPr>
            <p:cNvPr id="13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Каменский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2318/441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12739/30066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Скругленный прямоугольник 14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4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4711892" y="826194"/>
            <a:ext cx="1790226" cy="779433"/>
            <a:chOff x="-1140157" y="7474624"/>
            <a:chExt cx="1790226" cy="779433"/>
          </a:xfrm>
        </p:grpSpPr>
        <p:sp>
          <p:nvSpPr>
            <p:cNvPr id="151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Верхняя Пышма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570/300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Прямоугольник 152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12795/90210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Скругленный прямоугольник 153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55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1865735" y="2191892"/>
            <a:ext cx="1790226" cy="762098"/>
            <a:chOff x="-1214857" y="7491959"/>
            <a:chExt cx="1790226" cy="762098"/>
          </a:xfrm>
        </p:grpSpPr>
        <p:sp>
          <p:nvSpPr>
            <p:cNvPr id="103" name="TextBox 10"/>
            <p:cNvSpPr txBox="1"/>
            <p:nvPr/>
          </p:nvSpPr>
          <p:spPr>
            <a:xfrm>
              <a:off x="-1214857" y="7491959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Первоуральск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1023/347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14210/143051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8" name="Скругленный прямоугольник 157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59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1623677" y="4361591"/>
            <a:ext cx="1790226" cy="795811"/>
            <a:chOff x="-1173631" y="7458246"/>
            <a:chExt cx="1790226" cy="795811"/>
          </a:xfrm>
        </p:grpSpPr>
        <p:sp>
          <p:nvSpPr>
            <p:cNvPr id="162" name="TextBox 10"/>
            <p:cNvSpPr txBox="1"/>
            <p:nvPr/>
          </p:nvSpPr>
          <p:spPr>
            <a:xfrm>
              <a:off x="-1173631" y="7458246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Нижнесергинский МР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1062/214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14681/39290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Скругленный прямоугольник 16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66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7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8" name="Группа 167"/>
          <p:cNvGrpSpPr/>
          <p:nvPr/>
        </p:nvGrpSpPr>
        <p:grpSpPr>
          <a:xfrm>
            <a:off x="6345468" y="5769142"/>
            <a:ext cx="1790226" cy="795811"/>
            <a:chOff x="-1206021" y="7458246"/>
            <a:chExt cx="1790226" cy="795811"/>
          </a:xfrm>
        </p:grpSpPr>
        <p:sp>
          <p:nvSpPr>
            <p:cNvPr id="169" name="TextBox 10"/>
            <p:cNvSpPr txBox="1"/>
            <p:nvPr/>
          </p:nvSpPr>
          <p:spPr>
            <a:xfrm>
              <a:off x="-1206021" y="7458246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Сысертский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1160/501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4" name="Прямоугольник 21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26601/63621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" name="Скругленный прямоугольник 21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16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8" name="Группа 217"/>
          <p:cNvGrpSpPr/>
          <p:nvPr/>
        </p:nvGrpSpPr>
        <p:grpSpPr>
          <a:xfrm>
            <a:off x="6992674" y="4045963"/>
            <a:ext cx="1790226" cy="779433"/>
            <a:chOff x="-1140157" y="7474624"/>
            <a:chExt cx="1790226" cy="779433"/>
          </a:xfrm>
        </p:grpSpPr>
        <p:sp>
          <p:nvSpPr>
            <p:cNvPr id="219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Каменск-Уральский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899/207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3914/164300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Скругленный прямоугольник 221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23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5" name="Группа 224"/>
          <p:cNvGrpSpPr/>
          <p:nvPr/>
        </p:nvGrpSpPr>
        <p:grpSpPr>
          <a:xfrm>
            <a:off x="6581707" y="3228365"/>
            <a:ext cx="1790226" cy="779433"/>
            <a:chOff x="-1140157" y="7474624"/>
            <a:chExt cx="1790226" cy="779433"/>
          </a:xfrm>
        </p:grpSpPr>
        <p:sp>
          <p:nvSpPr>
            <p:cNvPr id="22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Ревда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606/154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7313/62331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9" name="Скругленный прямоугольник 228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30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1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957888" y="5760359"/>
            <a:ext cx="1790226" cy="779433"/>
            <a:chOff x="-1140157" y="7474624"/>
            <a:chExt cx="1790226" cy="779433"/>
          </a:xfrm>
        </p:grpSpPr>
        <p:sp>
          <p:nvSpPr>
            <p:cNvPr id="233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Режевской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34" name="Прямоугольник 233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998/252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8892/46682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6" name="Скругленный прямоугольник 235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37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9" name="Группа 238"/>
          <p:cNvGrpSpPr/>
          <p:nvPr/>
        </p:nvGrpSpPr>
        <p:grpSpPr>
          <a:xfrm>
            <a:off x="1569312" y="2919966"/>
            <a:ext cx="1790226" cy="779433"/>
            <a:chOff x="-1140157" y="7474624"/>
            <a:chExt cx="1790226" cy="779433"/>
          </a:xfrm>
        </p:grpSpPr>
        <p:sp>
          <p:nvSpPr>
            <p:cNvPr id="24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Красноуфимск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894/217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5400/19078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3" name="Скругленный прямоугольник 242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4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1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" y="722990"/>
            <a:ext cx="12207425" cy="6135010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РЕЖЕВСКОГО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3017996" y="1672775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Режевской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998/252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8892/46682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22" y="722989"/>
            <a:ext cx="12187188" cy="61393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АЛАПАЕВСКОЕ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5015880" y="893342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</a:t>
              </a:r>
              <a:r>
                <a:rPr lang="ru-RU" sz="1000" kern="0" dirty="0" err="1" smtClean="0">
                  <a:solidFill>
                    <a:srgbClr val="000000"/>
                  </a:solidFill>
                </a:rPr>
                <a:t>Алапаевское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1887/373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8600/23626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6" y="722989"/>
            <a:ext cx="12204263" cy="61350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ГОРОД АЛАПАЕВСК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055440" y="1346132"/>
            <a:ext cx="1790226" cy="779433"/>
            <a:chOff x="-1140157" y="7474624"/>
            <a:chExt cx="1790226" cy="779433"/>
          </a:xfrm>
        </p:grpSpPr>
        <p:sp>
          <p:nvSpPr>
            <p:cNvPr id="4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г. Алапаевск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373/126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9096/42559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4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" y="722989"/>
            <a:ext cx="12194822" cy="614940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 ВЕРХНЯЯ ПЫШМА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287688" y="1374383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Верхняя Пышма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570/300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12795/90210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2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24" y="729086"/>
            <a:ext cx="12218012" cy="6128913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БЕРЕЗОВСКОГО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3215680" y="1141495"/>
            <a:ext cx="1790226" cy="779433"/>
            <a:chOff x="-1140157" y="7474624"/>
            <a:chExt cx="1790226" cy="779433"/>
          </a:xfrm>
        </p:grpSpPr>
        <p:sp>
          <p:nvSpPr>
            <p:cNvPr id="4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Березовский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698/33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12457/76491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9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989"/>
            <a:ext cx="12182066" cy="6148074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КАМЕНСКОГО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2711624" y="1034905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Каменский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2318/441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12739/30066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22989"/>
            <a:ext cx="12190003" cy="615497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 РЕВДА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2495600" y="1012534"/>
            <a:ext cx="1790226" cy="779433"/>
            <a:chOff x="-1140157" y="7474624"/>
            <a:chExt cx="1790226" cy="779433"/>
          </a:xfrm>
        </p:grpSpPr>
        <p:sp>
          <p:nvSpPr>
            <p:cNvPr id="4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Ревда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606/154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7313/62331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8" y="722989"/>
            <a:ext cx="12187133" cy="61350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КАМЕНСК-УРАЛЬСКОГО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719736" y="1995062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Каменск-Уральский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899/207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3914/164300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7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1" y="700103"/>
            <a:ext cx="12193941" cy="6149657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ГОРОД ЕКАТЕРИНБУРГ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6983207" y="1044002"/>
            <a:ext cx="1790226" cy="779433"/>
            <a:chOff x="-1140157" y="7474624"/>
            <a:chExt cx="1790226" cy="779433"/>
          </a:xfrm>
        </p:grpSpPr>
        <p:sp>
          <p:nvSpPr>
            <p:cNvPr id="4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г. Екатеринбург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6872/1741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31249/1525663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7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34" y="722989"/>
            <a:ext cx="12210422" cy="6135215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СЫСЕРТСКОГО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199456" y="4156732"/>
            <a:ext cx="1790226" cy="795811"/>
            <a:chOff x="-1206021" y="7458246"/>
            <a:chExt cx="1790226" cy="795811"/>
          </a:xfrm>
        </p:grpSpPr>
        <p:sp>
          <p:nvSpPr>
            <p:cNvPr id="48" name="TextBox 10"/>
            <p:cNvSpPr txBox="1"/>
            <p:nvPr/>
          </p:nvSpPr>
          <p:spPr>
            <a:xfrm>
              <a:off x="-1206021" y="7458246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Сысертский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1160/501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26601/63621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17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989"/>
            <a:ext cx="12176866" cy="6135011"/>
          </a:xfrm>
          <a:prstGeom prst="rect">
            <a:avLst/>
          </a:prstGeom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" name="Группа 111"/>
          <p:cNvGrpSpPr/>
          <p:nvPr/>
        </p:nvGrpSpPr>
        <p:grpSpPr>
          <a:xfrm>
            <a:off x="9601758" y="710787"/>
            <a:ext cx="2974026" cy="3726325"/>
            <a:chOff x="7765301" y="4457439"/>
            <a:chExt cx="2974026" cy="3743622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115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116" name="Группа 115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121" name="Группа 120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134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75547" y="5671087"/>
                    <a:ext cx="1841370" cy="3633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6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13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TextBox 10"/>
                  <p:cNvSpPr txBox="1"/>
                  <p:nvPr/>
                </p:nvSpPr>
                <p:spPr>
                  <a:xfrm>
                    <a:off x="6785475" y="6585394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1" name="Полилиния 140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14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81232" y="6558997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144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</p:grpSp>
            <p:sp>
              <p:nvSpPr>
                <p:cNvPr id="122" name="Скругленный прямоугольник 121"/>
                <p:cNvSpPr/>
                <p:nvPr/>
              </p:nvSpPr>
              <p:spPr>
                <a:xfrm>
                  <a:off x="9463075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12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9519757" y="5966534"/>
                  <a:ext cx="2465414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124" name="Прямоугольник 123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12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45708" y="5648363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117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118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19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Text Box 97"/>
              <p:cNvSpPr txBox="1">
                <a:spLocks noChangeArrowheads="1"/>
              </p:cNvSpPr>
              <p:nvPr/>
            </p:nvSpPr>
            <p:spPr bwMode="auto">
              <a:xfrm>
                <a:off x="7360885" y="5636800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sp>
        <p:nvSpPr>
          <p:cNvPr id="85" name="Text Box 97"/>
          <p:cNvSpPr txBox="1">
            <a:spLocks noChangeArrowheads="1"/>
          </p:cNvSpPr>
          <p:nvPr/>
        </p:nvSpPr>
        <p:spPr bwMode="auto">
          <a:xfrm>
            <a:off x="10409702" y="1064290"/>
            <a:ext cx="1579477" cy="28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осадки, мм</a:t>
            </a:r>
            <a:endParaRPr lang="ru-RU" altLang="ru-RU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0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5" name="Группа 184"/>
          <p:cNvGrpSpPr/>
          <p:nvPr/>
        </p:nvGrpSpPr>
        <p:grpSpPr>
          <a:xfrm>
            <a:off x="2423592" y="1468488"/>
            <a:ext cx="1790226" cy="779433"/>
            <a:chOff x="-1140157" y="7474624"/>
            <a:chExt cx="1790226" cy="779433"/>
          </a:xfrm>
        </p:grpSpPr>
        <p:sp>
          <p:nvSpPr>
            <p:cNvPr id="18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Карпинск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390/59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8" name="Прямоугольник 187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3734/28435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9" name="Скругленный прямоугольник 188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90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1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133" name="Группа 132"/>
          <p:cNvGrpSpPr/>
          <p:nvPr/>
        </p:nvGrpSpPr>
        <p:grpSpPr>
          <a:xfrm>
            <a:off x="2214043" y="3488604"/>
            <a:ext cx="1790226" cy="779433"/>
            <a:chOff x="-1140157" y="7474624"/>
            <a:chExt cx="1790226" cy="779433"/>
          </a:xfrm>
        </p:grpSpPr>
        <p:sp>
          <p:nvSpPr>
            <p:cNvPr id="13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Качканарский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293/103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2639/39202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Скругленный прямоугольник 14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14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8" name="Группа 217"/>
          <p:cNvGrpSpPr/>
          <p:nvPr/>
        </p:nvGrpSpPr>
        <p:grpSpPr>
          <a:xfrm>
            <a:off x="7147721" y="3098887"/>
            <a:ext cx="1790226" cy="779433"/>
            <a:chOff x="-1140157" y="7474624"/>
            <a:chExt cx="1790226" cy="779433"/>
          </a:xfrm>
        </p:grpSpPr>
        <p:sp>
          <p:nvSpPr>
            <p:cNvPr id="219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Таборинский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МР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379/73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1208/3175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Скругленный прямоугольник 221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23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5" name="Группа 224"/>
          <p:cNvGrpSpPr/>
          <p:nvPr/>
        </p:nvGrpSpPr>
        <p:grpSpPr>
          <a:xfrm>
            <a:off x="6210743" y="2151994"/>
            <a:ext cx="1790226" cy="779433"/>
            <a:chOff x="-1140157" y="7474624"/>
            <a:chExt cx="1790226" cy="779433"/>
          </a:xfrm>
        </p:grpSpPr>
        <p:sp>
          <p:nvSpPr>
            <p:cNvPr id="22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Гаринский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261/55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1971/3716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9" name="Скругленный прямоугольник 228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230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1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2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22989"/>
            <a:ext cx="12207425" cy="61350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КАРПИНСК СВЕРДЛОВСКОЙ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2927648" y="1580270"/>
            <a:ext cx="1790226" cy="779433"/>
            <a:chOff x="-1140157" y="7474624"/>
            <a:chExt cx="1790226" cy="779433"/>
          </a:xfrm>
        </p:grpSpPr>
        <p:sp>
          <p:nvSpPr>
            <p:cNvPr id="4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Карпинск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390/59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3734/28435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3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22990"/>
            <a:ext cx="12190003" cy="6135010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КАЧКАНАРСКОГО ГО СВЕРДЛОВСКОЙ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775520" y="1317711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Качканарский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293/103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2639/39202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2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22990"/>
            <a:ext cx="12207425" cy="6135010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ГАРИНСКОГО ГО СВЕРДЛОВСКОЙ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6003971" y="1044002"/>
            <a:ext cx="1790226" cy="779433"/>
            <a:chOff x="-1140157" y="7474624"/>
            <a:chExt cx="1790226" cy="779433"/>
          </a:xfrm>
        </p:grpSpPr>
        <p:sp>
          <p:nvSpPr>
            <p:cNvPr id="46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Гаринский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ГО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261/55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1971/3716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1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5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40229"/>
            <a:ext cx="12190003" cy="611777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ТАБОРИНСКОГО МР СВЕРДЛОВСКОЙ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2711624" y="1336296"/>
            <a:ext cx="1790226" cy="779433"/>
            <a:chOff x="-1140157" y="7474624"/>
            <a:chExt cx="1790226" cy="779433"/>
          </a:xfrm>
        </p:grpSpPr>
        <p:sp>
          <p:nvSpPr>
            <p:cNvPr id="4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Таборинский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МР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379/73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1208/3175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8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2343"/>
            <a:ext cx="12182066" cy="6125657"/>
          </a:xfrm>
          <a:prstGeom prst="rect">
            <a:avLst/>
          </a:prstGeom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0" y="-117"/>
            <a:ext cx="12192000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РИСКУ НАРУШЕНИЯ ТРАНСПОРТНОГО СООБЩЕНИЯ, </a:t>
            </a: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СВЯЗАННЫХ С НЕБЛАГОПРИЯТНЫМИ МЕТЕОЯВЛЕНИЯМИ </a:t>
            </a:r>
          </a:p>
          <a:p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ФЕДЕРАЛЬНОЙ 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АВТОМОБИЛЬНОЙ ДОРОГЕ Р-242 СВЕРДЛОВСКОЙ ОБЛАСТИ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01.01.2024</a:t>
            </a:r>
            <a:r>
              <a:rPr lang="ru-RU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3"/>
          <p:cNvSpPr>
            <a:spLocks noChangeArrowheads="1"/>
          </p:cNvSpPr>
          <p:nvPr/>
        </p:nvSpPr>
        <p:spPr bwMode="auto">
          <a:xfrm>
            <a:off x="9299603" y="4113754"/>
            <a:ext cx="2892396" cy="1859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/>
            <a:endParaRPr lang="ru-RU" altLang="ru-RU" sz="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0" name="Text Box 97"/>
          <p:cNvSpPr txBox="1">
            <a:spLocks noChangeArrowheads="1"/>
          </p:cNvSpPr>
          <p:nvPr/>
        </p:nvSpPr>
        <p:spPr bwMode="auto">
          <a:xfrm>
            <a:off x="9794246" y="4168102"/>
            <a:ext cx="2118620" cy="25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sp>
        <p:nvSpPr>
          <p:cNvPr id="103" name="Text Box 97"/>
          <p:cNvSpPr txBox="1">
            <a:spLocks noChangeArrowheads="1"/>
          </p:cNvSpPr>
          <p:nvPr/>
        </p:nvSpPr>
        <p:spPr bwMode="auto">
          <a:xfrm>
            <a:off x="9707156" y="4559779"/>
            <a:ext cx="2548062" cy="55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116" name="Полилиния 115"/>
          <p:cNvSpPr/>
          <p:nvPr/>
        </p:nvSpPr>
        <p:spPr>
          <a:xfrm>
            <a:off x="9342280" y="4697199"/>
            <a:ext cx="362927" cy="16979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/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17" name="Полилиния 116"/>
          <p:cNvSpPr/>
          <p:nvPr/>
        </p:nvSpPr>
        <p:spPr>
          <a:xfrm>
            <a:off x="9353265" y="5176644"/>
            <a:ext cx="324724" cy="146020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/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18" name="Text Box 97"/>
          <p:cNvSpPr txBox="1">
            <a:spLocks noChangeArrowheads="1"/>
          </p:cNvSpPr>
          <p:nvPr/>
        </p:nvSpPr>
        <p:spPr bwMode="auto">
          <a:xfrm>
            <a:off x="9718998" y="5136566"/>
            <a:ext cx="2536220" cy="25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Объездная дорога</a:t>
            </a:r>
          </a:p>
        </p:txBody>
      </p:sp>
      <p:sp>
        <p:nvSpPr>
          <p:cNvPr id="134" name="Овал 133"/>
          <p:cNvSpPr>
            <a:spLocks noChangeArrowheads="1"/>
          </p:cNvSpPr>
          <p:nvPr/>
        </p:nvSpPr>
        <p:spPr bwMode="auto">
          <a:xfrm rot="5238055">
            <a:off x="9428188" y="5503428"/>
            <a:ext cx="191111" cy="16216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9736371" y="5456536"/>
            <a:ext cx="2536220" cy="25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Населенный пункт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6531" y="977045"/>
            <a:ext cx="2890237" cy="1586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7" name="CustomShape 16"/>
          <p:cNvSpPr/>
          <p:nvPr/>
        </p:nvSpPr>
        <p:spPr>
          <a:xfrm>
            <a:off x="7032104" y="6384688"/>
            <a:ext cx="1572678" cy="387871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Отрезанные </a:t>
            </a:r>
            <a:r>
              <a:rPr lang="ru-RU" sz="1000" b="1" u="sng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.: </a:t>
            </a:r>
            <a:r>
              <a:rPr lang="ru-RU" sz="1000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  <a:p>
            <a:pPr defTabSz="867488">
              <a:defRPr/>
            </a:pPr>
            <a:r>
              <a:rPr lang="ru-RU" sz="1000" b="1" u="sng" spc="-1" dirty="0">
                <a:solidFill>
                  <a:srgbClr val="000000"/>
                </a:solidFill>
                <a:latin typeface="Times New Roman"/>
              </a:rPr>
              <a:t>Объездная дорога: </a:t>
            </a:r>
            <a:r>
              <a:rPr lang="ru-RU" sz="1000" u="sng" spc="-1" dirty="0" smtClean="0">
                <a:solidFill>
                  <a:srgbClr val="000000"/>
                </a:solidFill>
                <a:latin typeface="Times New Roman"/>
              </a:rPr>
              <a:t>75 км</a:t>
            </a:r>
            <a:endParaRPr lang="ru-RU" sz="10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8" name="Овал 167"/>
          <p:cNvSpPr>
            <a:spLocks noChangeArrowheads="1"/>
          </p:cNvSpPr>
          <p:nvPr/>
        </p:nvSpPr>
        <p:spPr bwMode="auto">
          <a:xfrm rot="5238055">
            <a:off x="3997705" y="3202756"/>
            <a:ext cx="191111" cy="16216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79" name="CustomShape 16"/>
          <p:cNvSpPr/>
          <p:nvPr/>
        </p:nvSpPr>
        <p:spPr>
          <a:xfrm>
            <a:off x="3206820" y="2325643"/>
            <a:ext cx="734628" cy="233983"/>
          </a:xfrm>
          <a:prstGeom prst="rect">
            <a:avLst/>
          </a:prstGeom>
          <a:solidFill>
            <a:srgbClr val="FFFF00"/>
          </a:solidFill>
          <a:ln w="127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i="1" spc="-1" dirty="0" smtClean="0">
                <a:solidFill>
                  <a:srgbClr val="000000"/>
                </a:solidFill>
                <a:latin typeface="Times New Roman"/>
              </a:rPr>
              <a:t>Билимбай</a:t>
            </a:r>
            <a:endParaRPr lang="ru-RU" sz="1200" i="1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CustomShape 16"/>
          <p:cNvSpPr/>
          <p:nvPr/>
        </p:nvSpPr>
        <p:spPr>
          <a:xfrm>
            <a:off x="4188685" y="3049855"/>
            <a:ext cx="936093" cy="233983"/>
          </a:xfrm>
          <a:prstGeom prst="rect">
            <a:avLst/>
          </a:prstGeom>
          <a:solidFill>
            <a:srgbClr val="FFFF00"/>
          </a:solidFill>
          <a:ln w="127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i="1" spc="-1" dirty="0" smtClean="0">
                <a:solidFill>
                  <a:srgbClr val="000000"/>
                </a:solidFill>
                <a:latin typeface="Times New Roman"/>
              </a:rPr>
              <a:t>Первоуральск</a:t>
            </a:r>
            <a:endParaRPr lang="ru-RU" sz="1200" i="1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1" name="Овал 180"/>
          <p:cNvSpPr>
            <a:spLocks noChangeArrowheads="1"/>
          </p:cNvSpPr>
          <p:nvPr/>
        </p:nvSpPr>
        <p:spPr bwMode="auto">
          <a:xfrm rot="5238055">
            <a:off x="5772763" y="4087020"/>
            <a:ext cx="191111" cy="16216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320038" y="2689362"/>
            <a:ext cx="8600190" cy="2149338"/>
          </a:xfrm>
          <a:custGeom>
            <a:avLst/>
            <a:gdLst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6850380 w 8831580"/>
              <a:gd name="connsiteY27" fmla="*/ 1501638 h 2149338"/>
              <a:gd name="connsiteX28" fmla="*/ 7170420 w 8831580"/>
              <a:gd name="connsiteY28" fmla="*/ 1250178 h 2149338"/>
              <a:gd name="connsiteX29" fmla="*/ 7696200 w 8831580"/>
              <a:gd name="connsiteY29" fmla="*/ 1021578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170420 w 8831580"/>
              <a:gd name="connsiteY28" fmla="*/ 1250178 h 2149338"/>
              <a:gd name="connsiteX29" fmla="*/ 7696200 w 8831580"/>
              <a:gd name="connsiteY29" fmla="*/ 1021578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170420 w 8831580"/>
              <a:gd name="connsiteY28" fmla="*/ 1250178 h 2149338"/>
              <a:gd name="connsiteX29" fmla="*/ 7696200 w 8831580"/>
              <a:gd name="connsiteY29" fmla="*/ 1021578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696200 w 8831580"/>
              <a:gd name="connsiteY29" fmla="*/ 1021578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696200 w 8831580"/>
              <a:gd name="connsiteY29" fmla="*/ 1021578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814733 w 8831580"/>
              <a:gd name="connsiteY29" fmla="*/ 1741244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814733 w 8831580"/>
              <a:gd name="connsiteY29" fmla="*/ 1741244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814733 w 8831580"/>
              <a:gd name="connsiteY29" fmla="*/ 1741244 h 2149338"/>
              <a:gd name="connsiteX30" fmla="*/ 7871460 w 8831580"/>
              <a:gd name="connsiteY30" fmla="*/ 770118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814733 w 8831580"/>
              <a:gd name="connsiteY29" fmla="*/ 1741244 h 2149338"/>
              <a:gd name="connsiteX30" fmla="*/ 8167794 w 8831580"/>
              <a:gd name="connsiteY30" fmla="*/ 1769185 h 2149338"/>
              <a:gd name="connsiteX31" fmla="*/ 8229600 w 8831580"/>
              <a:gd name="connsiteY31" fmla="*/ 457698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814733 w 8831580"/>
              <a:gd name="connsiteY29" fmla="*/ 1741244 h 2149338"/>
              <a:gd name="connsiteX30" fmla="*/ 8167794 w 8831580"/>
              <a:gd name="connsiteY30" fmla="*/ 1769185 h 2149338"/>
              <a:gd name="connsiteX31" fmla="*/ 8509000 w 8831580"/>
              <a:gd name="connsiteY31" fmla="*/ 1761565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831580"/>
              <a:gd name="connsiteY0" fmla="*/ 2149338 h 2149338"/>
              <a:gd name="connsiteX1" fmla="*/ 220980 w 8831580"/>
              <a:gd name="connsiteY1" fmla="*/ 1867398 h 2149338"/>
              <a:gd name="connsiteX2" fmla="*/ 464820 w 8831580"/>
              <a:gd name="connsiteY2" fmla="*/ 1661658 h 2149338"/>
              <a:gd name="connsiteX3" fmla="*/ 670560 w 8831580"/>
              <a:gd name="connsiteY3" fmla="*/ 1554978 h 2149338"/>
              <a:gd name="connsiteX4" fmla="*/ 708660 w 8831580"/>
              <a:gd name="connsiteY4" fmla="*/ 1455918 h 2149338"/>
              <a:gd name="connsiteX5" fmla="*/ 777240 w 8831580"/>
              <a:gd name="connsiteY5" fmla="*/ 1387338 h 2149338"/>
              <a:gd name="connsiteX6" fmla="*/ 906780 w 8831580"/>
              <a:gd name="connsiteY6" fmla="*/ 1333998 h 2149338"/>
              <a:gd name="connsiteX7" fmla="*/ 1089660 w 8831580"/>
              <a:gd name="connsiteY7" fmla="*/ 1052058 h 2149338"/>
              <a:gd name="connsiteX8" fmla="*/ 1684020 w 8831580"/>
              <a:gd name="connsiteY8" fmla="*/ 465318 h 2149338"/>
              <a:gd name="connsiteX9" fmla="*/ 2118360 w 8831580"/>
              <a:gd name="connsiteY9" fmla="*/ 221478 h 2149338"/>
              <a:gd name="connsiteX10" fmla="*/ 2468880 w 8831580"/>
              <a:gd name="connsiteY10" fmla="*/ 23358 h 2149338"/>
              <a:gd name="connsiteX11" fmla="*/ 2735580 w 8831580"/>
              <a:gd name="connsiteY11" fmla="*/ 23358 h 2149338"/>
              <a:gd name="connsiteX12" fmla="*/ 3124200 w 8831580"/>
              <a:gd name="connsiteY12" fmla="*/ 198618 h 2149338"/>
              <a:gd name="connsiteX13" fmla="*/ 3314700 w 8831580"/>
              <a:gd name="connsiteY13" fmla="*/ 404358 h 2149338"/>
              <a:gd name="connsiteX14" fmla="*/ 3482340 w 8831580"/>
              <a:gd name="connsiteY14" fmla="*/ 518658 h 2149338"/>
              <a:gd name="connsiteX15" fmla="*/ 3520440 w 8831580"/>
              <a:gd name="connsiteY15" fmla="*/ 678678 h 2149338"/>
              <a:gd name="connsiteX16" fmla="*/ 3619500 w 8831580"/>
              <a:gd name="connsiteY16" fmla="*/ 739638 h 2149338"/>
              <a:gd name="connsiteX17" fmla="*/ 4114800 w 8831580"/>
              <a:gd name="connsiteY17" fmla="*/ 1082538 h 2149338"/>
              <a:gd name="connsiteX18" fmla="*/ 4312920 w 8831580"/>
              <a:gd name="connsiteY18" fmla="*/ 1242558 h 2149338"/>
              <a:gd name="connsiteX19" fmla="*/ 4533900 w 8831580"/>
              <a:gd name="connsiteY19" fmla="*/ 1417818 h 2149338"/>
              <a:gd name="connsiteX20" fmla="*/ 4747260 w 8831580"/>
              <a:gd name="connsiteY20" fmla="*/ 1486398 h 2149338"/>
              <a:gd name="connsiteX21" fmla="*/ 5105400 w 8831580"/>
              <a:gd name="connsiteY21" fmla="*/ 1638798 h 2149338"/>
              <a:gd name="connsiteX22" fmla="*/ 5494020 w 8831580"/>
              <a:gd name="connsiteY22" fmla="*/ 1631178 h 2149338"/>
              <a:gd name="connsiteX23" fmla="*/ 5897880 w 8831580"/>
              <a:gd name="connsiteY23" fmla="*/ 1570218 h 2149338"/>
              <a:gd name="connsiteX24" fmla="*/ 6362700 w 8831580"/>
              <a:gd name="connsiteY24" fmla="*/ 1623558 h 2149338"/>
              <a:gd name="connsiteX25" fmla="*/ 6690360 w 8831580"/>
              <a:gd name="connsiteY25" fmla="*/ 1661658 h 2149338"/>
              <a:gd name="connsiteX26" fmla="*/ 6835140 w 8831580"/>
              <a:gd name="connsiteY26" fmla="*/ 1661658 h 2149338"/>
              <a:gd name="connsiteX27" fmla="*/ 7070513 w 8831580"/>
              <a:gd name="connsiteY27" fmla="*/ 1670971 h 2149338"/>
              <a:gd name="connsiteX28" fmla="*/ 7365153 w 8831580"/>
              <a:gd name="connsiteY28" fmla="*/ 1673511 h 2149338"/>
              <a:gd name="connsiteX29" fmla="*/ 7814733 w 8831580"/>
              <a:gd name="connsiteY29" fmla="*/ 1741244 h 2149338"/>
              <a:gd name="connsiteX30" fmla="*/ 8167794 w 8831580"/>
              <a:gd name="connsiteY30" fmla="*/ 1769185 h 2149338"/>
              <a:gd name="connsiteX31" fmla="*/ 8509000 w 8831580"/>
              <a:gd name="connsiteY31" fmla="*/ 1761565 h 2149338"/>
              <a:gd name="connsiteX32" fmla="*/ 8427720 w 8831580"/>
              <a:gd name="connsiteY32" fmla="*/ 404358 h 2149338"/>
              <a:gd name="connsiteX33" fmla="*/ 8481060 w 8831580"/>
              <a:gd name="connsiteY33" fmla="*/ 404358 h 2149338"/>
              <a:gd name="connsiteX34" fmla="*/ 8481060 w 8831580"/>
              <a:gd name="connsiteY34" fmla="*/ 671058 h 2149338"/>
              <a:gd name="connsiteX35" fmla="*/ 8557260 w 8831580"/>
              <a:gd name="connsiteY35" fmla="*/ 892038 h 2149338"/>
              <a:gd name="connsiteX36" fmla="*/ 8831580 w 8831580"/>
              <a:gd name="connsiteY36" fmla="*/ 1082538 h 2149338"/>
              <a:gd name="connsiteX0" fmla="*/ 0 w 8583317"/>
              <a:gd name="connsiteY0" fmla="*/ 2149338 h 2149338"/>
              <a:gd name="connsiteX1" fmla="*/ 220980 w 8583317"/>
              <a:gd name="connsiteY1" fmla="*/ 1867398 h 2149338"/>
              <a:gd name="connsiteX2" fmla="*/ 464820 w 8583317"/>
              <a:gd name="connsiteY2" fmla="*/ 1661658 h 2149338"/>
              <a:gd name="connsiteX3" fmla="*/ 670560 w 8583317"/>
              <a:gd name="connsiteY3" fmla="*/ 1554978 h 2149338"/>
              <a:gd name="connsiteX4" fmla="*/ 708660 w 8583317"/>
              <a:gd name="connsiteY4" fmla="*/ 1455918 h 2149338"/>
              <a:gd name="connsiteX5" fmla="*/ 777240 w 8583317"/>
              <a:gd name="connsiteY5" fmla="*/ 1387338 h 2149338"/>
              <a:gd name="connsiteX6" fmla="*/ 906780 w 8583317"/>
              <a:gd name="connsiteY6" fmla="*/ 1333998 h 2149338"/>
              <a:gd name="connsiteX7" fmla="*/ 1089660 w 8583317"/>
              <a:gd name="connsiteY7" fmla="*/ 1052058 h 2149338"/>
              <a:gd name="connsiteX8" fmla="*/ 1684020 w 8583317"/>
              <a:gd name="connsiteY8" fmla="*/ 465318 h 2149338"/>
              <a:gd name="connsiteX9" fmla="*/ 2118360 w 8583317"/>
              <a:gd name="connsiteY9" fmla="*/ 221478 h 2149338"/>
              <a:gd name="connsiteX10" fmla="*/ 2468880 w 8583317"/>
              <a:gd name="connsiteY10" fmla="*/ 23358 h 2149338"/>
              <a:gd name="connsiteX11" fmla="*/ 2735580 w 8583317"/>
              <a:gd name="connsiteY11" fmla="*/ 23358 h 2149338"/>
              <a:gd name="connsiteX12" fmla="*/ 3124200 w 8583317"/>
              <a:gd name="connsiteY12" fmla="*/ 198618 h 2149338"/>
              <a:gd name="connsiteX13" fmla="*/ 3314700 w 8583317"/>
              <a:gd name="connsiteY13" fmla="*/ 404358 h 2149338"/>
              <a:gd name="connsiteX14" fmla="*/ 3482340 w 8583317"/>
              <a:gd name="connsiteY14" fmla="*/ 518658 h 2149338"/>
              <a:gd name="connsiteX15" fmla="*/ 3520440 w 8583317"/>
              <a:gd name="connsiteY15" fmla="*/ 678678 h 2149338"/>
              <a:gd name="connsiteX16" fmla="*/ 3619500 w 8583317"/>
              <a:gd name="connsiteY16" fmla="*/ 739638 h 2149338"/>
              <a:gd name="connsiteX17" fmla="*/ 4114800 w 8583317"/>
              <a:gd name="connsiteY17" fmla="*/ 1082538 h 2149338"/>
              <a:gd name="connsiteX18" fmla="*/ 4312920 w 8583317"/>
              <a:gd name="connsiteY18" fmla="*/ 1242558 h 2149338"/>
              <a:gd name="connsiteX19" fmla="*/ 4533900 w 8583317"/>
              <a:gd name="connsiteY19" fmla="*/ 1417818 h 2149338"/>
              <a:gd name="connsiteX20" fmla="*/ 4747260 w 8583317"/>
              <a:gd name="connsiteY20" fmla="*/ 1486398 h 2149338"/>
              <a:gd name="connsiteX21" fmla="*/ 5105400 w 8583317"/>
              <a:gd name="connsiteY21" fmla="*/ 1638798 h 2149338"/>
              <a:gd name="connsiteX22" fmla="*/ 5494020 w 8583317"/>
              <a:gd name="connsiteY22" fmla="*/ 1631178 h 2149338"/>
              <a:gd name="connsiteX23" fmla="*/ 5897880 w 8583317"/>
              <a:gd name="connsiteY23" fmla="*/ 1570218 h 2149338"/>
              <a:gd name="connsiteX24" fmla="*/ 6362700 w 8583317"/>
              <a:gd name="connsiteY24" fmla="*/ 1623558 h 2149338"/>
              <a:gd name="connsiteX25" fmla="*/ 6690360 w 8583317"/>
              <a:gd name="connsiteY25" fmla="*/ 1661658 h 2149338"/>
              <a:gd name="connsiteX26" fmla="*/ 6835140 w 8583317"/>
              <a:gd name="connsiteY26" fmla="*/ 1661658 h 2149338"/>
              <a:gd name="connsiteX27" fmla="*/ 7070513 w 8583317"/>
              <a:gd name="connsiteY27" fmla="*/ 1670971 h 2149338"/>
              <a:gd name="connsiteX28" fmla="*/ 7365153 w 8583317"/>
              <a:gd name="connsiteY28" fmla="*/ 1673511 h 2149338"/>
              <a:gd name="connsiteX29" fmla="*/ 7814733 w 8583317"/>
              <a:gd name="connsiteY29" fmla="*/ 1741244 h 2149338"/>
              <a:gd name="connsiteX30" fmla="*/ 8167794 w 8583317"/>
              <a:gd name="connsiteY30" fmla="*/ 1769185 h 2149338"/>
              <a:gd name="connsiteX31" fmla="*/ 8509000 w 8583317"/>
              <a:gd name="connsiteY31" fmla="*/ 1761565 h 2149338"/>
              <a:gd name="connsiteX32" fmla="*/ 8427720 w 8583317"/>
              <a:gd name="connsiteY32" fmla="*/ 404358 h 2149338"/>
              <a:gd name="connsiteX33" fmla="*/ 8481060 w 8583317"/>
              <a:gd name="connsiteY33" fmla="*/ 404358 h 2149338"/>
              <a:gd name="connsiteX34" fmla="*/ 8481060 w 8583317"/>
              <a:gd name="connsiteY34" fmla="*/ 671058 h 2149338"/>
              <a:gd name="connsiteX35" fmla="*/ 8557260 w 8583317"/>
              <a:gd name="connsiteY35" fmla="*/ 892038 h 2149338"/>
              <a:gd name="connsiteX0" fmla="*/ 0 w 8583317"/>
              <a:gd name="connsiteY0" fmla="*/ 2149338 h 2149338"/>
              <a:gd name="connsiteX1" fmla="*/ 220980 w 8583317"/>
              <a:gd name="connsiteY1" fmla="*/ 1867398 h 2149338"/>
              <a:gd name="connsiteX2" fmla="*/ 464820 w 8583317"/>
              <a:gd name="connsiteY2" fmla="*/ 1661658 h 2149338"/>
              <a:gd name="connsiteX3" fmla="*/ 670560 w 8583317"/>
              <a:gd name="connsiteY3" fmla="*/ 1554978 h 2149338"/>
              <a:gd name="connsiteX4" fmla="*/ 708660 w 8583317"/>
              <a:gd name="connsiteY4" fmla="*/ 1455918 h 2149338"/>
              <a:gd name="connsiteX5" fmla="*/ 777240 w 8583317"/>
              <a:gd name="connsiteY5" fmla="*/ 1387338 h 2149338"/>
              <a:gd name="connsiteX6" fmla="*/ 906780 w 8583317"/>
              <a:gd name="connsiteY6" fmla="*/ 1333998 h 2149338"/>
              <a:gd name="connsiteX7" fmla="*/ 1089660 w 8583317"/>
              <a:gd name="connsiteY7" fmla="*/ 1052058 h 2149338"/>
              <a:gd name="connsiteX8" fmla="*/ 1684020 w 8583317"/>
              <a:gd name="connsiteY8" fmla="*/ 465318 h 2149338"/>
              <a:gd name="connsiteX9" fmla="*/ 2118360 w 8583317"/>
              <a:gd name="connsiteY9" fmla="*/ 221478 h 2149338"/>
              <a:gd name="connsiteX10" fmla="*/ 2468880 w 8583317"/>
              <a:gd name="connsiteY10" fmla="*/ 23358 h 2149338"/>
              <a:gd name="connsiteX11" fmla="*/ 2735580 w 8583317"/>
              <a:gd name="connsiteY11" fmla="*/ 23358 h 2149338"/>
              <a:gd name="connsiteX12" fmla="*/ 3124200 w 8583317"/>
              <a:gd name="connsiteY12" fmla="*/ 198618 h 2149338"/>
              <a:gd name="connsiteX13" fmla="*/ 3314700 w 8583317"/>
              <a:gd name="connsiteY13" fmla="*/ 404358 h 2149338"/>
              <a:gd name="connsiteX14" fmla="*/ 3482340 w 8583317"/>
              <a:gd name="connsiteY14" fmla="*/ 518658 h 2149338"/>
              <a:gd name="connsiteX15" fmla="*/ 3520440 w 8583317"/>
              <a:gd name="connsiteY15" fmla="*/ 678678 h 2149338"/>
              <a:gd name="connsiteX16" fmla="*/ 3619500 w 8583317"/>
              <a:gd name="connsiteY16" fmla="*/ 739638 h 2149338"/>
              <a:gd name="connsiteX17" fmla="*/ 4114800 w 8583317"/>
              <a:gd name="connsiteY17" fmla="*/ 1082538 h 2149338"/>
              <a:gd name="connsiteX18" fmla="*/ 4312920 w 8583317"/>
              <a:gd name="connsiteY18" fmla="*/ 1242558 h 2149338"/>
              <a:gd name="connsiteX19" fmla="*/ 4533900 w 8583317"/>
              <a:gd name="connsiteY19" fmla="*/ 1417818 h 2149338"/>
              <a:gd name="connsiteX20" fmla="*/ 4747260 w 8583317"/>
              <a:gd name="connsiteY20" fmla="*/ 1486398 h 2149338"/>
              <a:gd name="connsiteX21" fmla="*/ 5105400 w 8583317"/>
              <a:gd name="connsiteY21" fmla="*/ 1638798 h 2149338"/>
              <a:gd name="connsiteX22" fmla="*/ 5494020 w 8583317"/>
              <a:gd name="connsiteY22" fmla="*/ 1631178 h 2149338"/>
              <a:gd name="connsiteX23" fmla="*/ 5897880 w 8583317"/>
              <a:gd name="connsiteY23" fmla="*/ 1570218 h 2149338"/>
              <a:gd name="connsiteX24" fmla="*/ 6362700 w 8583317"/>
              <a:gd name="connsiteY24" fmla="*/ 1623558 h 2149338"/>
              <a:gd name="connsiteX25" fmla="*/ 6690360 w 8583317"/>
              <a:gd name="connsiteY25" fmla="*/ 1661658 h 2149338"/>
              <a:gd name="connsiteX26" fmla="*/ 6835140 w 8583317"/>
              <a:gd name="connsiteY26" fmla="*/ 1661658 h 2149338"/>
              <a:gd name="connsiteX27" fmla="*/ 7070513 w 8583317"/>
              <a:gd name="connsiteY27" fmla="*/ 1670971 h 2149338"/>
              <a:gd name="connsiteX28" fmla="*/ 7365153 w 8583317"/>
              <a:gd name="connsiteY28" fmla="*/ 1673511 h 2149338"/>
              <a:gd name="connsiteX29" fmla="*/ 7814733 w 8583317"/>
              <a:gd name="connsiteY29" fmla="*/ 1741244 h 2149338"/>
              <a:gd name="connsiteX30" fmla="*/ 8167794 w 8583317"/>
              <a:gd name="connsiteY30" fmla="*/ 1769185 h 2149338"/>
              <a:gd name="connsiteX31" fmla="*/ 8509000 w 8583317"/>
              <a:gd name="connsiteY31" fmla="*/ 1761565 h 2149338"/>
              <a:gd name="connsiteX32" fmla="*/ 8427720 w 8583317"/>
              <a:gd name="connsiteY32" fmla="*/ 404358 h 2149338"/>
              <a:gd name="connsiteX33" fmla="*/ 8481060 w 8583317"/>
              <a:gd name="connsiteY33" fmla="*/ 404358 h 2149338"/>
              <a:gd name="connsiteX34" fmla="*/ 8481060 w 8583317"/>
              <a:gd name="connsiteY34" fmla="*/ 671058 h 2149338"/>
              <a:gd name="connsiteX0" fmla="*/ 0 w 8583317"/>
              <a:gd name="connsiteY0" fmla="*/ 2149338 h 2149338"/>
              <a:gd name="connsiteX1" fmla="*/ 220980 w 8583317"/>
              <a:gd name="connsiteY1" fmla="*/ 1867398 h 2149338"/>
              <a:gd name="connsiteX2" fmla="*/ 464820 w 8583317"/>
              <a:gd name="connsiteY2" fmla="*/ 1661658 h 2149338"/>
              <a:gd name="connsiteX3" fmla="*/ 670560 w 8583317"/>
              <a:gd name="connsiteY3" fmla="*/ 1554978 h 2149338"/>
              <a:gd name="connsiteX4" fmla="*/ 708660 w 8583317"/>
              <a:gd name="connsiteY4" fmla="*/ 1455918 h 2149338"/>
              <a:gd name="connsiteX5" fmla="*/ 777240 w 8583317"/>
              <a:gd name="connsiteY5" fmla="*/ 1387338 h 2149338"/>
              <a:gd name="connsiteX6" fmla="*/ 906780 w 8583317"/>
              <a:gd name="connsiteY6" fmla="*/ 1333998 h 2149338"/>
              <a:gd name="connsiteX7" fmla="*/ 1089660 w 8583317"/>
              <a:gd name="connsiteY7" fmla="*/ 1052058 h 2149338"/>
              <a:gd name="connsiteX8" fmla="*/ 1684020 w 8583317"/>
              <a:gd name="connsiteY8" fmla="*/ 465318 h 2149338"/>
              <a:gd name="connsiteX9" fmla="*/ 2118360 w 8583317"/>
              <a:gd name="connsiteY9" fmla="*/ 221478 h 2149338"/>
              <a:gd name="connsiteX10" fmla="*/ 2468880 w 8583317"/>
              <a:gd name="connsiteY10" fmla="*/ 23358 h 2149338"/>
              <a:gd name="connsiteX11" fmla="*/ 2735580 w 8583317"/>
              <a:gd name="connsiteY11" fmla="*/ 23358 h 2149338"/>
              <a:gd name="connsiteX12" fmla="*/ 3124200 w 8583317"/>
              <a:gd name="connsiteY12" fmla="*/ 198618 h 2149338"/>
              <a:gd name="connsiteX13" fmla="*/ 3314700 w 8583317"/>
              <a:gd name="connsiteY13" fmla="*/ 404358 h 2149338"/>
              <a:gd name="connsiteX14" fmla="*/ 3482340 w 8583317"/>
              <a:gd name="connsiteY14" fmla="*/ 518658 h 2149338"/>
              <a:gd name="connsiteX15" fmla="*/ 3520440 w 8583317"/>
              <a:gd name="connsiteY15" fmla="*/ 678678 h 2149338"/>
              <a:gd name="connsiteX16" fmla="*/ 3619500 w 8583317"/>
              <a:gd name="connsiteY16" fmla="*/ 739638 h 2149338"/>
              <a:gd name="connsiteX17" fmla="*/ 4114800 w 8583317"/>
              <a:gd name="connsiteY17" fmla="*/ 1082538 h 2149338"/>
              <a:gd name="connsiteX18" fmla="*/ 4312920 w 8583317"/>
              <a:gd name="connsiteY18" fmla="*/ 1242558 h 2149338"/>
              <a:gd name="connsiteX19" fmla="*/ 4533900 w 8583317"/>
              <a:gd name="connsiteY19" fmla="*/ 1417818 h 2149338"/>
              <a:gd name="connsiteX20" fmla="*/ 4747260 w 8583317"/>
              <a:gd name="connsiteY20" fmla="*/ 1486398 h 2149338"/>
              <a:gd name="connsiteX21" fmla="*/ 5105400 w 8583317"/>
              <a:gd name="connsiteY21" fmla="*/ 1638798 h 2149338"/>
              <a:gd name="connsiteX22" fmla="*/ 5494020 w 8583317"/>
              <a:gd name="connsiteY22" fmla="*/ 1631178 h 2149338"/>
              <a:gd name="connsiteX23" fmla="*/ 5897880 w 8583317"/>
              <a:gd name="connsiteY23" fmla="*/ 1570218 h 2149338"/>
              <a:gd name="connsiteX24" fmla="*/ 6362700 w 8583317"/>
              <a:gd name="connsiteY24" fmla="*/ 1623558 h 2149338"/>
              <a:gd name="connsiteX25" fmla="*/ 6690360 w 8583317"/>
              <a:gd name="connsiteY25" fmla="*/ 1661658 h 2149338"/>
              <a:gd name="connsiteX26" fmla="*/ 6835140 w 8583317"/>
              <a:gd name="connsiteY26" fmla="*/ 1661658 h 2149338"/>
              <a:gd name="connsiteX27" fmla="*/ 7070513 w 8583317"/>
              <a:gd name="connsiteY27" fmla="*/ 1670971 h 2149338"/>
              <a:gd name="connsiteX28" fmla="*/ 7365153 w 8583317"/>
              <a:gd name="connsiteY28" fmla="*/ 1673511 h 2149338"/>
              <a:gd name="connsiteX29" fmla="*/ 7814733 w 8583317"/>
              <a:gd name="connsiteY29" fmla="*/ 1741244 h 2149338"/>
              <a:gd name="connsiteX30" fmla="*/ 8167794 w 8583317"/>
              <a:gd name="connsiteY30" fmla="*/ 1769185 h 2149338"/>
              <a:gd name="connsiteX31" fmla="*/ 8509000 w 8583317"/>
              <a:gd name="connsiteY31" fmla="*/ 1761565 h 2149338"/>
              <a:gd name="connsiteX32" fmla="*/ 8427720 w 8583317"/>
              <a:gd name="connsiteY32" fmla="*/ 404358 h 2149338"/>
              <a:gd name="connsiteX33" fmla="*/ 8481060 w 8583317"/>
              <a:gd name="connsiteY33" fmla="*/ 404358 h 2149338"/>
              <a:gd name="connsiteX0" fmla="*/ 0 w 8583317"/>
              <a:gd name="connsiteY0" fmla="*/ 2149338 h 2149338"/>
              <a:gd name="connsiteX1" fmla="*/ 220980 w 8583317"/>
              <a:gd name="connsiteY1" fmla="*/ 1867398 h 2149338"/>
              <a:gd name="connsiteX2" fmla="*/ 464820 w 8583317"/>
              <a:gd name="connsiteY2" fmla="*/ 1661658 h 2149338"/>
              <a:gd name="connsiteX3" fmla="*/ 670560 w 8583317"/>
              <a:gd name="connsiteY3" fmla="*/ 1554978 h 2149338"/>
              <a:gd name="connsiteX4" fmla="*/ 708660 w 8583317"/>
              <a:gd name="connsiteY4" fmla="*/ 1455918 h 2149338"/>
              <a:gd name="connsiteX5" fmla="*/ 777240 w 8583317"/>
              <a:gd name="connsiteY5" fmla="*/ 1387338 h 2149338"/>
              <a:gd name="connsiteX6" fmla="*/ 906780 w 8583317"/>
              <a:gd name="connsiteY6" fmla="*/ 1333998 h 2149338"/>
              <a:gd name="connsiteX7" fmla="*/ 1089660 w 8583317"/>
              <a:gd name="connsiteY7" fmla="*/ 1052058 h 2149338"/>
              <a:gd name="connsiteX8" fmla="*/ 1684020 w 8583317"/>
              <a:gd name="connsiteY8" fmla="*/ 465318 h 2149338"/>
              <a:gd name="connsiteX9" fmla="*/ 2118360 w 8583317"/>
              <a:gd name="connsiteY9" fmla="*/ 221478 h 2149338"/>
              <a:gd name="connsiteX10" fmla="*/ 2468880 w 8583317"/>
              <a:gd name="connsiteY10" fmla="*/ 23358 h 2149338"/>
              <a:gd name="connsiteX11" fmla="*/ 2735580 w 8583317"/>
              <a:gd name="connsiteY11" fmla="*/ 23358 h 2149338"/>
              <a:gd name="connsiteX12" fmla="*/ 3124200 w 8583317"/>
              <a:gd name="connsiteY12" fmla="*/ 198618 h 2149338"/>
              <a:gd name="connsiteX13" fmla="*/ 3314700 w 8583317"/>
              <a:gd name="connsiteY13" fmla="*/ 404358 h 2149338"/>
              <a:gd name="connsiteX14" fmla="*/ 3482340 w 8583317"/>
              <a:gd name="connsiteY14" fmla="*/ 518658 h 2149338"/>
              <a:gd name="connsiteX15" fmla="*/ 3520440 w 8583317"/>
              <a:gd name="connsiteY15" fmla="*/ 678678 h 2149338"/>
              <a:gd name="connsiteX16" fmla="*/ 3619500 w 8583317"/>
              <a:gd name="connsiteY16" fmla="*/ 739638 h 2149338"/>
              <a:gd name="connsiteX17" fmla="*/ 4114800 w 8583317"/>
              <a:gd name="connsiteY17" fmla="*/ 1082538 h 2149338"/>
              <a:gd name="connsiteX18" fmla="*/ 4312920 w 8583317"/>
              <a:gd name="connsiteY18" fmla="*/ 1242558 h 2149338"/>
              <a:gd name="connsiteX19" fmla="*/ 4533900 w 8583317"/>
              <a:gd name="connsiteY19" fmla="*/ 1417818 h 2149338"/>
              <a:gd name="connsiteX20" fmla="*/ 4747260 w 8583317"/>
              <a:gd name="connsiteY20" fmla="*/ 1486398 h 2149338"/>
              <a:gd name="connsiteX21" fmla="*/ 5105400 w 8583317"/>
              <a:gd name="connsiteY21" fmla="*/ 1638798 h 2149338"/>
              <a:gd name="connsiteX22" fmla="*/ 5494020 w 8583317"/>
              <a:gd name="connsiteY22" fmla="*/ 1631178 h 2149338"/>
              <a:gd name="connsiteX23" fmla="*/ 5897880 w 8583317"/>
              <a:gd name="connsiteY23" fmla="*/ 1570218 h 2149338"/>
              <a:gd name="connsiteX24" fmla="*/ 6362700 w 8583317"/>
              <a:gd name="connsiteY24" fmla="*/ 1623558 h 2149338"/>
              <a:gd name="connsiteX25" fmla="*/ 6690360 w 8583317"/>
              <a:gd name="connsiteY25" fmla="*/ 1661658 h 2149338"/>
              <a:gd name="connsiteX26" fmla="*/ 6835140 w 8583317"/>
              <a:gd name="connsiteY26" fmla="*/ 1661658 h 2149338"/>
              <a:gd name="connsiteX27" fmla="*/ 7070513 w 8583317"/>
              <a:gd name="connsiteY27" fmla="*/ 1670971 h 2149338"/>
              <a:gd name="connsiteX28" fmla="*/ 7365153 w 8583317"/>
              <a:gd name="connsiteY28" fmla="*/ 1673511 h 2149338"/>
              <a:gd name="connsiteX29" fmla="*/ 7814733 w 8583317"/>
              <a:gd name="connsiteY29" fmla="*/ 1741244 h 2149338"/>
              <a:gd name="connsiteX30" fmla="*/ 8167794 w 8583317"/>
              <a:gd name="connsiteY30" fmla="*/ 1769185 h 2149338"/>
              <a:gd name="connsiteX31" fmla="*/ 8509000 w 8583317"/>
              <a:gd name="connsiteY31" fmla="*/ 1761565 h 2149338"/>
              <a:gd name="connsiteX32" fmla="*/ 8427720 w 8583317"/>
              <a:gd name="connsiteY32" fmla="*/ 404358 h 2149338"/>
              <a:gd name="connsiteX0" fmla="*/ 0 w 8509000"/>
              <a:gd name="connsiteY0" fmla="*/ 2149338 h 2149338"/>
              <a:gd name="connsiteX1" fmla="*/ 220980 w 8509000"/>
              <a:gd name="connsiteY1" fmla="*/ 1867398 h 2149338"/>
              <a:gd name="connsiteX2" fmla="*/ 464820 w 8509000"/>
              <a:gd name="connsiteY2" fmla="*/ 1661658 h 2149338"/>
              <a:gd name="connsiteX3" fmla="*/ 670560 w 8509000"/>
              <a:gd name="connsiteY3" fmla="*/ 1554978 h 2149338"/>
              <a:gd name="connsiteX4" fmla="*/ 708660 w 8509000"/>
              <a:gd name="connsiteY4" fmla="*/ 1455918 h 2149338"/>
              <a:gd name="connsiteX5" fmla="*/ 777240 w 8509000"/>
              <a:gd name="connsiteY5" fmla="*/ 1387338 h 2149338"/>
              <a:gd name="connsiteX6" fmla="*/ 906780 w 8509000"/>
              <a:gd name="connsiteY6" fmla="*/ 1333998 h 2149338"/>
              <a:gd name="connsiteX7" fmla="*/ 1089660 w 8509000"/>
              <a:gd name="connsiteY7" fmla="*/ 1052058 h 2149338"/>
              <a:gd name="connsiteX8" fmla="*/ 1684020 w 8509000"/>
              <a:gd name="connsiteY8" fmla="*/ 465318 h 2149338"/>
              <a:gd name="connsiteX9" fmla="*/ 2118360 w 8509000"/>
              <a:gd name="connsiteY9" fmla="*/ 221478 h 2149338"/>
              <a:gd name="connsiteX10" fmla="*/ 2468880 w 8509000"/>
              <a:gd name="connsiteY10" fmla="*/ 23358 h 2149338"/>
              <a:gd name="connsiteX11" fmla="*/ 2735580 w 8509000"/>
              <a:gd name="connsiteY11" fmla="*/ 23358 h 2149338"/>
              <a:gd name="connsiteX12" fmla="*/ 3124200 w 8509000"/>
              <a:gd name="connsiteY12" fmla="*/ 198618 h 2149338"/>
              <a:gd name="connsiteX13" fmla="*/ 3314700 w 8509000"/>
              <a:gd name="connsiteY13" fmla="*/ 404358 h 2149338"/>
              <a:gd name="connsiteX14" fmla="*/ 3482340 w 8509000"/>
              <a:gd name="connsiteY14" fmla="*/ 518658 h 2149338"/>
              <a:gd name="connsiteX15" fmla="*/ 3520440 w 8509000"/>
              <a:gd name="connsiteY15" fmla="*/ 678678 h 2149338"/>
              <a:gd name="connsiteX16" fmla="*/ 3619500 w 8509000"/>
              <a:gd name="connsiteY16" fmla="*/ 739638 h 2149338"/>
              <a:gd name="connsiteX17" fmla="*/ 4114800 w 8509000"/>
              <a:gd name="connsiteY17" fmla="*/ 1082538 h 2149338"/>
              <a:gd name="connsiteX18" fmla="*/ 4312920 w 8509000"/>
              <a:gd name="connsiteY18" fmla="*/ 1242558 h 2149338"/>
              <a:gd name="connsiteX19" fmla="*/ 4533900 w 8509000"/>
              <a:gd name="connsiteY19" fmla="*/ 1417818 h 2149338"/>
              <a:gd name="connsiteX20" fmla="*/ 4747260 w 8509000"/>
              <a:gd name="connsiteY20" fmla="*/ 1486398 h 2149338"/>
              <a:gd name="connsiteX21" fmla="*/ 5105400 w 8509000"/>
              <a:gd name="connsiteY21" fmla="*/ 1638798 h 2149338"/>
              <a:gd name="connsiteX22" fmla="*/ 5494020 w 8509000"/>
              <a:gd name="connsiteY22" fmla="*/ 1631178 h 2149338"/>
              <a:gd name="connsiteX23" fmla="*/ 5897880 w 8509000"/>
              <a:gd name="connsiteY23" fmla="*/ 1570218 h 2149338"/>
              <a:gd name="connsiteX24" fmla="*/ 6362700 w 8509000"/>
              <a:gd name="connsiteY24" fmla="*/ 1623558 h 2149338"/>
              <a:gd name="connsiteX25" fmla="*/ 6690360 w 8509000"/>
              <a:gd name="connsiteY25" fmla="*/ 1661658 h 2149338"/>
              <a:gd name="connsiteX26" fmla="*/ 6835140 w 8509000"/>
              <a:gd name="connsiteY26" fmla="*/ 1661658 h 2149338"/>
              <a:gd name="connsiteX27" fmla="*/ 7070513 w 8509000"/>
              <a:gd name="connsiteY27" fmla="*/ 1670971 h 2149338"/>
              <a:gd name="connsiteX28" fmla="*/ 7365153 w 8509000"/>
              <a:gd name="connsiteY28" fmla="*/ 1673511 h 2149338"/>
              <a:gd name="connsiteX29" fmla="*/ 7814733 w 8509000"/>
              <a:gd name="connsiteY29" fmla="*/ 1741244 h 2149338"/>
              <a:gd name="connsiteX30" fmla="*/ 8167794 w 8509000"/>
              <a:gd name="connsiteY30" fmla="*/ 1769185 h 2149338"/>
              <a:gd name="connsiteX31" fmla="*/ 8509000 w 8509000"/>
              <a:gd name="connsiteY31" fmla="*/ 1761565 h 2149338"/>
              <a:gd name="connsiteX0" fmla="*/ 0 w 8500533"/>
              <a:gd name="connsiteY0" fmla="*/ 2149338 h 2149338"/>
              <a:gd name="connsiteX1" fmla="*/ 220980 w 8500533"/>
              <a:gd name="connsiteY1" fmla="*/ 1867398 h 2149338"/>
              <a:gd name="connsiteX2" fmla="*/ 464820 w 8500533"/>
              <a:gd name="connsiteY2" fmla="*/ 1661658 h 2149338"/>
              <a:gd name="connsiteX3" fmla="*/ 670560 w 8500533"/>
              <a:gd name="connsiteY3" fmla="*/ 1554978 h 2149338"/>
              <a:gd name="connsiteX4" fmla="*/ 708660 w 8500533"/>
              <a:gd name="connsiteY4" fmla="*/ 1455918 h 2149338"/>
              <a:gd name="connsiteX5" fmla="*/ 777240 w 8500533"/>
              <a:gd name="connsiteY5" fmla="*/ 1387338 h 2149338"/>
              <a:gd name="connsiteX6" fmla="*/ 906780 w 8500533"/>
              <a:gd name="connsiteY6" fmla="*/ 1333998 h 2149338"/>
              <a:gd name="connsiteX7" fmla="*/ 1089660 w 8500533"/>
              <a:gd name="connsiteY7" fmla="*/ 1052058 h 2149338"/>
              <a:gd name="connsiteX8" fmla="*/ 1684020 w 8500533"/>
              <a:gd name="connsiteY8" fmla="*/ 465318 h 2149338"/>
              <a:gd name="connsiteX9" fmla="*/ 2118360 w 8500533"/>
              <a:gd name="connsiteY9" fmla="*/ 221478 h 2149338"/>
              <a:gd name="connsiteX10" fmla="*/ 2468880 w 8500533"/>
              <a:gd name="connsiteY10" fmla="*/ 23358 h 2149338"/>
              <a:gd name="connsiteX11" fmla="*/ 2735580 w 8500533"/>
              <a:gd name="connsiteY11" fmla="*/ 23358 h 2149338"/>
              <a:gd name="connsiteX12" fmla="*/ 3124200 w 8500533"/>
              <a:gd name="connsiteY12" fmla="*/ 198618 h 2149338"/>
              <a:gd name="connsiteX13" fmla="*/ 3314700 w 8500533"/>
              <a:gd name="connsiteY13" fmla="*/ 404358 h 2149338"/>
              <a:gd name="connsiteX14" fmla="*/ 3482340 w 8500533"/>
              <a:gd name="connsiteY14" fmla="*/ 518658 h 2149338"/>
              <a:gd name="connsiteX15" fmla="*/ 3520440 w 8500533"/>
              <a:gd name="connsiteY15" fmla="*/ 678678 h 2149338"/>
              <a:gd name="connsiteX16" fmla="*/ 3619500 w 8500533"/>
              <a:gd name="connsiteY16" fmla="*/ 739638 h 2149338"/>
              <a:gd name="connsiteX17" fmla="*/ 4114800 w 8500533"/>
              <a:gd name="connsiteY17" fmla="*/ 1082538 h 2149338"/>
              <a:gd name="connsiteX18" fmla="*/ 4312920 w 8500533"/>
              <a:gd name="connsiteY18" fmla="*/ 1242558 h 2149338"/>
              <a:gd name="connsiteX19" fmla="*/ 4533900 w 8500533"/>
              <a:gd name="connsiteY19" fmla="*/ 1417818 h 2149338"/>
              <a:gd name="connsiteX20" fmla="*/ 4747260 w 8500533"/>
              <a:gd name="connsiteY20" fmla="*/ 1486398 h 2149338"/>
              <a:gd name="connsiteX21" fmla="*/ 5105400 w 8500533"/>
              <a:gd name="connsiteY21" fmla="*/ 1638798 h 2149338"/>
              <a:gd name="connsiteX22" fmla="*/ 5494020 w 8500533"/>
              <a:gd name="connsiteY22" fmla="*/ 1631178 h 2149338"/>
              <a:gd name="connsiteX23" fmla="*/ 5897880 w 8500533"/>
              <a:gd name="connsiteY23" fmla="*/ 1570218 h 2149338"/>
              <a:gd name="connsiteX24" fmla="*/ 6362700 w 8500533"/>
              <a:gd name="connsiteY24" fmla="*/ 1623558 h 2149338"/>
              <a:gd name="connsiteX25" fmla="*/ 6690360 w 8500533"/>
              <a:gd name="connsiteY25" fmla="*/ 1661658 h 2149338"/>
              <a:gd name="connsiteX26" fmla="*/ 6835140 w 8500533"/>
              <a:gd name="connsiteY26" fmla="*/ 1661658 h 2149338"/>
              <a:gd name="connsiteX27" fmla="*/ 7070513 w 8500533"/>
              <a:gd name="connsiteY27" fmla="*/ 1670971 h 2149338"/>
              <a:gd name="connsiteX28" fmla="*/ 7365153 w 8500533"/>
              <a:gd name="connsiteY28" fmla="*/ 1673511 h 2149338"/>
              <a:gd name="connsiteX29" fmla="*/ 7814733 w 8500533"/>
              <a:gd name="connsiteY29" fmla="*/ 1741244 h 2149338"/>
              <a:gd name="connsiteX30" fmla="*/ 8167794 w 8500533"/>
              <a:gd name="connsiteY30" fmla="*/ 1769185 h 2149338"/>
              <a:gd name="connsiteX31" fmla="*/ 8500533 w 8500533"/>
              <a:gd name="connsiteY31" fmla="*/ 1880099 h 2149338"/>
              <a:gd name="connsiteX0" fmla="*/ 0 w 8500533"/>
              <a:gd name="connsiteY0" fmla="*/ 2149338 h 2149338"/>
              <a:gd name="connsiteX1" fmla="*/ 220980 w 8500533"/>
              <a:gd name="connsiteY1" fmla="*/ 1867398 h 2149338"/>
              <a:gd name="connsiteX2" fmla="*/ 464820 w 8500533"/>
              <a:gd name="connsiteY2" fmla="*/ 1661658 h 2149338"/>
              <a:gd name="connsiteX3" fmla="*/ 670560 w 8500533"/>
              <a:gd name="connsiteY3" fmla="*/ 1554978 h 2149338"/>
              <a:gd name="connsiteX4" fmla="*/ 708660 w 8500533"/>
              <a:gd name="connsiteY4" fmla="*/ 1455918 h 2149338"/>
              <a:gd name="connsiteX5" fmla="*/ 777240 w 8500533"/>
              <a:gd name="connsiteY5" fmla="*/ 1387338 h 2149338"/>
              <a:gd name="connsiteX6" fmla="*/ 906780 w 8500533"/>
              <a:gd name="connsiteY6" fmla="*/ 1333998 h 2149338"/>
              <a:gd name="connsiteX7" fmla="*/ 1089660 w 8500533"/>
              <a:gd name="connsiteY7" fmla="*/ 1052058 h 2149338"/>
              <a:gd name="connsiteX8" fmla="*/ 1684020 w 8500533"/>
              <a:gd name="connsiteY8" fmla="*/ 465318 h 2149338"/>
              <a:gd name="connsiteX9" fmla="*/ 2118360 w 8500533"/>
              <a:gd name="connsiteY9" fmla="*/ 221478 h 2149338"/>
              <a:gd name="connsiteX10" fmla="*/ 2468880 w 8500533"/>
              <a:gd name="connsiteY10" fmla="*/ 23358 h 2149338"/>
              <a:gd name="connsiteX11" fmla="*/ 2735580 w 8500533"/>
              <a:gd name="connsiteY11" fmla="*/ 23358 h 2149338"/>
              <a:gd name="connsiteX12" fmla="*/ 3124200 w 8500533"/>
              <a:gd name="connsiteY12" fmla="*/ 198618 h 2149338"/>
              <a:gd name="connsiteX13" fmla="*/ 3314700 w 8500533"/>
              <a:gd name="connsiteY13" fmla="*/ 404358 h 2149338"/>
              <a:gd name="connsiteX14" fmla="*/ 3482340 w 8500533"/>
              <a:gd name="connsiteY14" fmla="*/ 518658 h 2149338"/>
              <a:gd name="connsiteX15" fmla="*/ 3520440 w 8500533"/>
              <a:gd name="connsiteY15" fmla="*/ 678678 h 2149338"/>
              <a:gd name="connsiteX16" fmla="*/ 3619500 w 8500533"/>
              <a:gd name="connsiteY16" fmla="*/ 739638 h 2149338"/>
              <a:gd name="connsiteX17" fmla="*/ 4114800 w 8500533"/>
              <a:gd name="connsiteY17" fmla="*/ 1082538 h 2149338"/>
              <a:gd name="connsiteX18" fmla="*/ 4312920 w 8500533"/>
              <a:gd name="connsiteY18" fmla="*/ 1242558 h 2149338"/>
              <a:gd name="connsiteX19" fmla="*/ 4533900 w 8500533"/>
              <a:gd name="connsiteY19" fmla="*/ 1417818 h 2149338"/>
              <a:gd name="connsiteX20" fmla="*/ 4747260 w 8500533"/>
              <a:gd name="connsiteY20" fmla="*/ 1486398 h 2149338"/>
              <a:gd name="connsiteX21" fmla="*/ 5105400 w 8500533"/>
              <a:gd name="connsiteY21" fmla="*/ 1638798 h 2149338"/>
              <a:gd name="connsiteX22" fmla="*/ 5494020 w 8500533"/>
              <a:gd name="connsiteY22" fmla="*/ 1631178 h 2149338"/>
              <a:gd name="connsiteX23" fmla="*/ 5897880 w 8500533"/>
              <a:gd name="connsiteY23" fmla="*/ 1570218 h 2149338"/>
              <a:gd name="connsiteX24" fmla="*/ 6362700 w 8500533"/>
              <a:gd name="connsiteY24" fmla="*/ 1623558 h 2149338"/>
              <a:gd name="connsiteX25" fmla="*/ 6690360 w 8500533"/>
              <a:gd name="connsiteY25" fmla="*/ 1661658 h 2149338"/>
              <a:gd name="connsiteX26" fmla="*/ 6852701 w 8500533"/>
              <a:gd name="connsiteY26" fmla="*/ 1749581 h 2149338"/>
              <a:gd name="connsiteX27" fmla="*/ 7070513 w 8500533"/>
              <a:gd name="connsiteY27" fmla="*/ 1670971 h 2149338"/>
              <a:gd name="connsiteX28" fmla="*/ 7365153 w 8500533"/>
              <a:gd name="connsiteY28" fmla="*/ 1673511 h 2149338"/>
              <a:gd name="connsiteX29" fmla="*/ 7814733 w 8500533"/>
              <a:gd name="connsiteY29" fmla="*/ 1741244 h 2149338"/>
              <a:gd name="connsiteX30" fmla="*/ 8167794 w 8500533"/>
              <a:gd name="connsiteY30" fmla="*/ 1769185 h 2149338"/>
              <a:gd name="connsiteX31" fmla="*/ 8500533 w 8500533"/>
              <a:gd name="connsiteY31" fmla="*/ 1880099 h 2149338"/>
              <a:gd name="connsiteX0" fmla="*/ 0 w 8500533"/>
              <a:gd name="connsiteY0" fmla="*/ 2149338 h 2149338"/>
              <a:gd name="connsiteX1" fmla="*/ 220980 w 8500533"/>
              <a:gd name="connsiteY1" fmla="*/ 1867398 h 2149338"/>
              <a:gd name="connsiteX2" fmla="*/ 464820 w 8500533"/>
              <a:gd name="connsiteY2" fmla="*/ 1661658 h 2149338"/>
              <a:gd name="connsiteX3" fmla="*/ 670560 w 8500533"/>
              <a:gd name="connsiteY3" fmla="*/ 1554978 h 2149338"/>
              <a:gd name="connsiteX4" fmla="*/ 708660 w 8500533"/>
              <a:gd name="connsiteY4" fmla="*/ 1455918 h 2149338"/>
              <a:gd name="connsiteX5" fmla="*/ 777240 w 8500533"/>
              <a:gd name="connsiteY5" fmla="*/ 1387338 h 2149338"/>
              <a:gd name="connsiteX6" fmla="*/ 906780 w 8500533"/>
              <a:gd name="connsiteY6" fmla="*/ 1333998 h 2149338"/>
              <a:gd name="connsiteX7" fmla="*/ 1089660 w 8500533"/>
              <a:gd name="connsiteY7" fmla="*/ 1052058 h 2149338"/>
              <a:gd name="connsiteX8" fmla="*/ 1684020 w 8500533"/>
              <a:gd name="connsiteY8" fmla="*/ 465318 h 2149338"/>
              <a:gd name="connsiteX9" fmla="*/ 2118360 w 8500533"/>
              <a:gd name="connsiteY9" fmla="*/ 221478 h 2149338"/>
              <a:gd name="connsiteX10" fmla="*/ 2468880 w 8500533"/>
              <a:gd name="connsiteY10" fmla="*/ 23358 h 2149338"/>
              <a:gd name="connsiteX11" fmla="*/ 2735580 w 8500533"/>
              <a:gd name="connsiteY11" fmla="*/ 23358 h 2149338"/>
              <a:gd name="connsiteX12" fmla="*/ 3124200 w 8500533"/>
              <a:gd name="connsiteY12" fmla="*/ 198618 h 2149338"/>
              <a:gd name="connsiteX13" fmla="*/ 3314700 w 8500533"/>
              <a:gd name="connsiteY13" fmla="*/ 404358 h 2149338"/>
              <a:gd name="connsiteX14" fmla="*/ 3482340 w 8500533"/>
              <a:gd name="connsiteY14" fmla="*/ 518658 h 2149338"/>
              <a:gd name="connsiteX15" fmla="*/ 3520440 w 8500533"/>
              <a:gd name="connsiteY15" fmla="*/ 678678 h 2149338"/>
              <a:gd name="connsiteX16" fmla="*/ 3619500 w 8500533"/>
              <a:gd name="connsiteY16" fmla="*/ 739638 h 2149338"/>
              <a:gd name="connsiteX17" fmla="*/ 4114800 w 8500533"/>
              <a:gd name="connsiteY17" fmla="*/ 1082538 h 2149338"/>
              <a:gd name="connsiteX18" fmla="*/ 4312920 w 8500533"/>
              <a:gd name="connsiteY18" fmla="*/ 1242558 h 2149338"/>
              <a:gd name="connsiteX19" fmla="*/ 4533900 w 8500533"/>
              <a:gd name="connsiteY19" fmla="*/ 1417818 h 2149338"/>
              <a:gd name="connsiteX20" fmla="*/ 4747260 w 8500533"/>
              <a:gd name="connsiteY20" fmla="*/ 1486398 h 2149338"/>
              <a:gd name="connsiteX21" fmla="*/ 5105400 w 8500533"/>
              <a:gd name="connsiteY21" fmla="*/ 1638798 h 2149338"/>
              <a:gd name="connsiteX22" fmla="*/ 5494020 w 8500533"/>
              <a:gd name="connsiteY22" fmla="*/ 1631178 h 2149338"/>
              <a:gd name="connsiteX23" fmla="*/ 5897880 w 8500533"/>
              <a:gd name="connsiteY23" fmla="*/ 1570218 h 2149338"/>
              <a:gd name="connsiteX24" fmla="*/ 6362700 w 8500533"/>
              <a:gd name="connsiteY24" fmla="*/ 1623558 h 2149338"/>
              <a:gd name="connsiteX25" fmla="*/ 6690360 w 8500533"/>
              <a:gd name="connsiteY25" fmla="*/ 1661658 h 2149338"/>
              <a:gd name="connsiteX26" fmla="*/ 6852701 w 8500533"/>
              <a:gd name="connsiteY26" fmla="*/ 1749581 h 2149338"/>
              <a:gd name="connsiteX27" fmla="*/ 7105633 w 8500533"/>
              <a:gd name="connsiteY27" fmla="*/ 1758894 h 2149338"/>
              <a:gd name="connsiteX28" fmla="*/ 7365153 w 8500533"/>
              <a:gd name="connsiteY28" fmla="*/ 1673511 h 2149338"/>
              <a:gd name="connsiteX29" fmla="*/ 7814733 w 8500533"/>
              <a:gd name="connsiteY29" fmla="*/ 1741244 h 2149338"/>
              <a:gd name="connsiteX30" fmla="*/ 8167794 w 8500533"/>
              <a:gd name="connsiteY30" fmla="*/ 1769185 h 2149338"/>
              <a:gd name="connsiteX31" fmla="*/ 8500533 w 8500533"/>
              <a:gd name="connsiteY31" fmla="*/ 1880099 h 2149338"/>
              <a:gd name="connsiteX0" fmla="*/ 0 w 8500533"/>
              <a:gd name="connsiteY0" fmla="*/ 2149338 h 2149338"/>
              <a:gd name="connsiteX1" fmla="*/ 220980 w 8500533"/>
              <a:gd name="connsiteY1" fmla="*/ 1867398 h 2149338"/>
              <a:gd name="connsiteX2" fmla="*/ 464820 w 8500533"/>
              <a:gd name="connsiteY2" fmla="*/ 1661658 h 2149338"/>
              <a:gd name="connsiteX3" fmla="*/ 670560 w 8500533"/>
              <a:gd name="connsiteY3" fmla="*/ 1554978 h 2149338"/>
              <a:gd name="connsiteX4" fmla="*/ 708660 w 8500533"/>
              <a:gd name="connsiteY4" fmla="*/ 1455918 h 2149338"/>
              <a:gd name="connsiteX5" fmla="*/ 777240 w 8500533"/>
              <a:gd name="connsiteY5" fmla="*/ 1387338 h 2149338"/>
              <a:gd name="connsiteX6" fmla="*/ 906780 w 8500533"/>
              <a:gd name="connsiteY6" fmla="*/ 1333998 h 2149338"/>
              <a:gd name="connsiteX7" fmla="*/ 1089660 w 8500533"/>
              <a:gd name="connsiteY7" fmla="*/ 1052058 h 2149338"/>
              <a:gd name="connsiteX8" fmla="*/ 1684020 w 8500533"/>
              <a:gd name="connsiteY8" fmla="*/ 465318 h 2149338"/>
              <a:gd name="connsiteX9" fmla="*/ 2118360 w 8500533"/>
              <a:gd name="connsiteY9" fmla="*/ 221478 h 2149338"/>
              <a:gd name="connsiteX10" fmla="*/ 2468880 w 8500533"/>
              <a:gd name="connsiteY10" fmla="*/ 23358 h 2149338"/>
              <a:gd name="connsiteX11" fmla="*/ 2735580 w 8500533"/>
              <a:gd name="connsiteY11" fmla="*/ 23358 h 2149338"/>
              <a:gd name="connsiteX12" fmla="*/ 3124200 w 8500533"/>
              <a:gd name="connsiteY12" fmla="*/ 198618 h 2149338"/>
              <a:gd name="connsiteX13" fmla="*/ 3314700 w 8500533"/>
              <a:gd name="connsiteY13" fmla="*/ 404358 h 2149338"/>
              <a:gd name="connsiteX14" fmla="*/ 3482340 w 8500533"/>
              <a:gd name="connsiteY14" fmla="*/ 518658 h 2149338"/>
              <a:gd name="connsiteX15" fmla="*/ 3520440 w 8500533"/>
              <a:gd name="connsiteY15" fmla="*/ 678678 h 2149338"/>
              <a:gd name="connsiteX16" fmla="*/ 3619500 w 8500533"/>
              <a:gd name="connsiteY16" fmla="*/ 739638 h 2149338"/>
              <a:gd name="connsiteX17" fmla="*/ 4114800 w 8500533"/>
              <a:gd name="connsiteY17" fmla="*/ 1082538 h 2149338"/>
              <a:gd name="connsiteX18" fmla="*/ 4312920 w 8500533"/>
              <a:gd name="connsiteY18" fmla="*/ 1242558 h 2149338"/>
              <a:gd name="connsiteX19" fmla="*/ 4533900 w 8500533"/>
              <a:gd name="connsiteY19" fmla="*/ 1417818 h 2149338"/>
              <a:gd name="connsiteX20" fmla="*/ 4747260 w 8500533"/>
              <a:gd name="connsiteY20" fmla="*/ 1486398 h 2149338"/>
              <a:gd name="connsiteX21" fmla="*/ 5105400 w 8500533"/>
              <a:gd name="connsiteY21" fmla="*/ 1638798 h 2149338"/>
              <a:gd name="connsiteX22" fmla="*/ 5494020 w 8500533"/>
              <a:gd name="connsiteY22" fmla="*/ 1631178 h 2149338"/>
              <a:gd name="connsiteX23" fmla="*/ 5897880 w 8500533"/>
              <a:gd name="connsiteY23" fmla="*/ 1570218 h 2149338"/>
              <a:gd name="connsiteX24" fmla="*/ 6362700 w 8500533"/>
              <a:gd name="connsiteY24" fmla="*/ 1623558 h 2149338"/>
              <a:gd name="connsiteX25" fmla="*/ 6690360 w 8500533"/>
              <a:gd name="connsiteY25" fmla="*/ 1661658 h 2149338"/>
              <a:gd name="connsiteX26" fmla="*/ 6852701 w 8500533"/>
              <a:gd name="connsiteY26" fmla="*/ 1749581 h 2149338"/>
              <a:gd name="connsiteX27" fmla="*/ 7105633 w 8500533"/>
              <a:gd name="connsiteY27" fmla="*/ 1758894 h 2149338"/>
              <a:gd name="connsiteX28" fmla="*/ 7373933 w 8500533"/>
              <a:gd name="connsiteY28" fmla="*/ 1770226 h 2149338"/>
              <a:gd name="connsiteX29" fmla="*/ 7814733 w 8500533"/>
              <a:gd name="connsiteY29" fmla="*/ 1741244 h 2149338"/>
              <a:gd name="connsiteX30" fmla="*/ 8167794 w 8500533"/>
              <a:gd name="connsiteY30" fmla="*/ 1769185 h 2149338"/>
              <a:gd name="connsiteX31" fmla="*/ 8500533 w 8500533"/>
              <a:gd name="connsiteY31" fmla="*/ 1880099 h 2149338"/>
              <a:gd name="connsiteX0" fmla="*/ 0 w 8500533"/>
              <a:gd name="connsiteY0" fmla="*/ 2149338 h 2149338"/>
              <a:gd name="connsiteX1" fmla="*/ 220980 w 8500533"/>
              <a:gd name="connsiteY1" fmla="*/ 1867398 h 2149338"/>
              <a:gd name="connsiteX2" fmla="*/ 464820 w 8500533"/>
              <a:gd name="connsiteY2" fmla="*/ 1661658 h 2149338"/>
              <a:gd name="connsiteX3" fmla="*/ 670560 w 8500533"/>
              <a:gd name="connsiteY3" fmla="*/ 1554978 h 2149338"/>
              <a:gd name="connsiteX4" fmla="*/ 708660 w 8500533"/>
              <a:gd name="connsiteY4" fmla="*/ 1455918 h 2149338"/>
              <a:gd name="connsiteX5" fmla="*/ 777240 w 8500533"/>
              <a:gd name="connsiteY5" fmla="*/ 1387338 h 2149338"/>
              <a:gd name="connsiteX6" fmla="*/ 906780 w 8500533"/>
              <a:gd name="connsiteY6" fmla="*/ 1333998 h 2149338"/>
              <a:gd name="connsiteX7" fmla="*/ 1089660 w 8500533"/>
              <a:gd name="connsiteY7" fmla="*/ 1052058 h 2149338"/>
              <a:gd name="connsiteX8" fmla="*/ 1684020 w 8500533"/>
              <a:gd name="connsiteY8" fmla="*/ 465318 h 2149338"/>
              <a:gd name="connsiteX9" fmla="*/ 2118360 w 8500533"/>
              <a:gd name="connsiteY9" fmla="*/ 221478 h 2149338"/>
              <a:gd name="connsiteX10" fmla="*/ 2468880 w 8500533"/>
              <a:gd name="connsiteY10" fmla="*/ 23358 h 2149338"/>
              <a:gd name="connsiteX11" fmla="*/ 2735580 w 8500533"/>
              <a:gd name="connsiteY11" fmla="*/ 23358 h 2149338"/>
              <a:gd name="connsiteX12" fmla="*/ 3124200 w 8500533"/>
              <a:gd name="connsiteY12" fmla="*/ 198618 h 2149338"/>
              <a:gd name="connsiteX13" fmla="*/ 3314700 w 8500533"/>
              <a:gd name="connsiteY13" fmla="*/ 404358 h 2149338"/>
              <a:gd name="connsiteX14" fmla="*/ 3482340 w 8500533"/>
              <a:gd name="connsiteY14" fmla="*/ 518658 h 2149338"/>
              <a:gd name="connsiteX15" fmla="*/ 3520440 w 8500533"/>
              <a:gd name="connsiteY15" fmla="*/ 678678 h 2149338"/>
              <a:gd name="connsiteX16" fmla="*/ 3619500 w 8500533"/>
              <a:gd name="connsiteY16" fmla="*/ 739638 h 2149338"/>
              <a:gd name="connsiteX17" fmla="*/ 4114800 w 8500533"/>
              <a:gd name="connsiteY17" fmla="*/ 1082538 h 2149338"/>
              <a:gd name="connsiteX18" fmla="*/ 4312920 w 8500533"/>
              <a:gd name="connsiteY18" fmla="*/ 1242558 h 2149338"/>
              <a:gd name="connsiteX19" fmla="*/ 4533900 w 8500533"/>
              <a:gd name="connsiteY19" fmla="*/ 1417818 h 2149338"/>
              <a:gd name="connsiteX20" fmla="*/ 4747260 w 8500533"/>
              <a:gd name="connsiteY20" fmla="*/ 1486398 h 2149338"/>
              <a:gd name="connsiteX21" fmla="*/ 5105400 w 8500533"/>
              <a:gd name="connsiteY21" fmla="*/ 1638798 h 2149338"/>
              <a:gd name="connsiteX22" fmla="*/ 5494020 w 8500533"/>
              <a:gd name="connsiteY22" fmla="*/ 1631178 h 2149338"/>
              <a:gd name="connsiteX23" fmla="*/ 5897880 w 8500533"/>
              <a:gd name="connsiteY23" fmla="*/ 1570218 h 2149338"/>
              <a:gd name="connsiteX24" fmla="*/ 6362700 w 8500533"/>
              <a:gd name="connsiteY24" fmla="*/ 1623558 h 2149338"/>
              <a:gd name="connsiteX25" fmla="*/ 6690360 w 8500533"/>
              <a:gd name="connsiteY25" fmla="*/ 1661658 h 2149338"/>
              <a:gd name="connsiteX26" fmla="*/ 6852701 w 8500533"/>
              <a:gd name="connsiteY26" fmla="*/ 1749581 h 2149338"/>
              <a:gd name="connsiteX27" fmla="*/ 7105633 w 8500533"/>
              <a:gd name="connsiteY27" fmla="*/ 1758894 h 2149338"/>
              <a:gd name="connsiteX28" fmla="*/ 7373933 w 8500533"/>
              <a:gd name="connsiteY28" fmla="*/ 1770226 h 2149338"/>
              <a:gd name="connsiteX29" fmla="*/ 7832293 w 8500533"/>
              <a:gd name="connsiteY29" fmla="*/ 1829167 h 2149338"/>
              <a:gd name="connsiteX30" fmla="*/ 8167794 w 8500533"/>
              <a:gd name="connsiteY30" fmla="*/ 1769185 h 2149338"/>
              <a:gd name="connsiteX31" fmla="*/ 8500533 w 8500533"/>
              <a:gd name="connsiteY31" fmla="*/ 1880099 h 2149338"/>
              <a:gd name="connsiteX0" fmla="*/ 0 w 8500533"/>
              <a:gd name="connsiteY0" fmla="*/ 2149338 h 2149338"/>
              <a:gd name="connsiteX1" fmla="*/ 220980 w 8500533"/>
              <a:gd name="connsiteY1" fmla="*/ 1867398 h 2149338"/>
              <a:gd name="connsiteX2" fmla="*/ 464820 w 8500533"/>
              <a:gd name="connsiteY2" fmla="*/ 1661658 h 2149338"/>
              <a:gd name="connsiteX3" fmla="*/ 670560 w 8500533"/>
              <a:gd name="connsiteY3" fmla="*/ 1554978 h 2149338"/>
              <a:gd name="connsiteX4" fmla="*/ 708660 w 8500533"/>
              <a:gd name="connsiteY4" fmla="*/ 1455918 h 2149338"/>
              <a:gd name="connsiteX5" fmla="*/ 777240 w 8500533"/>
              <a:gd name="connsiteY5" fmla="*/ 1387338 h 2149338"/>
              <a:gd name="connsiteX6" fmla="*/ 906780 w 8500533"/>
              <a:gd name="connsiteY6" fmla="*/ 1333998 h 2149338"/>
              <a:gd name="connsiteX7" fmla="*/ 1089660 w 8500533"/>
              <a:gd name="connsiteY7" fmla="*/ 1052058 h 2149338"/>
              <a:gd name="connsiteX8" fmla="*/ 1684020 w 8500533"/>
              <a:gd name="connsiteY8" fmla="*/ 465318 h 2149338"/>
              <a:gd name="connsiteX9" fmla="*/ 2118360 w 8500533"/>
              <a:gd name="connsiteY9" fmla="*/ 221478 h 2149338"/>
              <a:gd name="connsiteX10" fmla="*/ 2468880 w 8500533"/>
              <a:gd name="connsiteY10" fmla="*/ 23358 h 2149338"/>
              <a:gd name="connsiteX11" fmla="*/ 2735580 w 8500533"/>
              <a:gd name="connsiteY11" fmla="*/ 23358 h 2149338"/>
              <a:gd name="connsiteX12" fmla="*/ 3124200 w 8500533"/>
              <a:gd name="connsiteY12" fmla="*/ 198618 h 2149338"/>
              <a:gd name="connsiteX13" fmla="*/ 3314700 w 8500533"/>
              <a:gd name="connsiteY13" fmla="*/ 404358 h 2149338"/>
              <a:gd name="connsiteX14" fmla="*/ 3482340 w 8500533"/>
              <a:gd name="connsiteY14" fmla="*/ 518658 h 2149338"/>
              <a:gd name="connsiteX15" fmla="*/ 3520440 w 8500533"/>
              <a:gd name="connsiteY15" fmla="*/ 678678 h 2149338"/>
              <a:gd name="connsiteX16" fmla="*/ 3619500 w 8500533"/>
              <a:gd name="connsiteY16" fmla="*/ 739638 h 2149338"/>
              <a:gd name="connsiteX17" fmla="*/ 4114800 w 8500533"/>
              <a:gd name="connsiteY17" fmla="*/ 1082538 h 2149338"/>
              <a:gd name="connsiteX18" fmla="*/ 4312920 w 8500533"/>
              <a:gd name="connsiteY18" fmla="*/ 1242558 h 2149338"/>
              <a:gd name="connsiteX19" fmla="*/ 4533900 w 8500533"/>
              <a:gd name="connsiteY19" fmla="*/ 1417818 h 2149338"/>
              <a:gd name="connsiteX20" fmla="*/ 4747260 w 8500533"/>
              <a:gd name="connsiteY20" fmla="*/ 1486398 h 2149338"/>
              <a:gd name="connsiteX21" fmla="*/ 5105400 w 8500533"/>
              <a:gd name="connsiteY21" fmla="*/ 1638798 h 2149338"/>
              <a:gd name="connsiteX22" fmla="*/ 5494020 w 8500533"/>
              <a:gd name="connsiteY22" fmla="*/ 1631178 h 2149338"/>
              <a:gd name="connsiteX23" fmla="*/ 5897880 w 8500533"/>
              <a:gd name="connsiteY23" fmla="*/ 1570218 h 2149338"/>
              <a:gd name="connsiteX24" fmla="*/ 6362700 w 8500533"/>
              <a:gd name="connsiteY24" fmla="*/ 1623558 h 2149338"/>
              <a:gd name="connsiteX25" fmla="*/ 6690360 w 8500533"/>
              <a:gd name="connsiteY25" fmla="*/ 1661658 h 2149338"/>
              <a:gd name="connsiteX26" fmla="*/ 6852701 w 8500533"/>
              <a:gd name="connsiteY26" fmla="*/ 1749581 h 2149338"/>
              <a:gd name="connsiteX27" fmla="*/ 7105633 w 8500533"/>
              <a:gd name="connsiteY27" fmla="*/ 1758894 h 2149338"/>
              <a:gd name="connsiteX28" fmla="*/ 7373933 w 8500533"/>
              <a:gd name="connsiteY28" fmla="*/ 1770226 h 2149338"/>
              <a:gd name="connsiteX29" fmla="*/ 7832293 w 8500533"/>
              <a:gd name="connsiteY29" fmla="*/ 1829167 h 2149338"/>
              <a:gd name="connsiteX30" fmla="*/ 8211696 w 8500533"/>
              <a:gd name="connsiteY30" fmla="*/ 1857108 h 2149338"/>
              <a:gd name="connsiteX31" fmla="*/ 8500533 w 8500533"/>
              <a:gd name="connsiteY31" fmla="*/ 1880099 h 2149338"/>
              <a:gd name="connsiteX0" fmla="*/ 0 w 8588336"/>
              <a:gd name="connsiteY0" fmla="*/ 2149338 h 2149338"/>
              <a:gd name="connsiteX1" fmla="*/ 220980 w 8588336"/>
              <a:gd name="connsiteY1" fmla="*/ 1867398 h 2149338"/>
              <a:gd name="connsiteX2" fmla="*/ 464820 w 8588336"/>
              <a:gd name="connsiteY2" fmla="*/ 1661658 h 2149338"/>
              <a:gd name="connsiteX3" fmla="*/ 670560 w 8588336"/>
              <a:gd name="connsiteY3" fmla="*/ 1554978 h 2149338"/>
              <a:gd name="connsiteX4" fmla="*/ 708660 w 8588336"/>
              <a:gd name="connsiteY4" fmla="*/ 1455918 h 2149338"/>
              <a:gd name="connsiteX5" fmla="*/ 777240 w 8588336"/>
              <a:gd name="connsiteY5" fmla="*/ 1387338 h 2149338"/>
              <a:gd name="connsiteX6" fmla="*/ 906780 w 8588336"/>
              <a:gd name="connsiteY6" fmla="*/ 1333998 h 2149338"/>
              <a:gd name="connsiteX7" fmla="*/ 1089660 w 8588336"/>
              <a:gd name="connsiteY7" fmla="*/ 1052058 h 2149338"/>
              <a:gd name="connsiteX8" fmla="*/ 1684020 w 8588336"/>
              <a:gd name="connsiteY8" fmla="*/ 465318 h 2149338"/>
              <a:gd name="connsiteX9" fmla="*/ 2118360 w 8588336"/>
              <a:gd name="connsiteY9" fmla="*/ 221478 h 2149338"/>
              <a:gd name="connsiteX10" fmla="*/ 2468880 w 8588336"/>
              <a:gd name="connsiteY10" fmla="*/ 23358 h 2149338"/>
              <a:gd name="connsiteX11" fmla="*/ 2735580 w 8588336"/>
              <a:gd name="connsiteY11" fmla="*/ 23358 h 2149338"/>
              <a:gd name="connsiteX12" fmla="*/ 3124200 w 8588336"/>
              <a:gd name="connsiteY12" fmla="*/ 198618 h 2149338"/>
              <a:gd name="connsiteX13" fmla="*/ 3314700 w 8588336"/>
              <a:gd name="connsiteY13" fmla="*/ 404358 h 2149338"/>
              <a:gd name="connsiteX14" fmla="*/ 3482340 w 8588336"/>
              <a:gd name="connsiteY14" fmla="*/ 518658 h 2149338"/>
              <a:gd name="connsiteX15" fmla="*/ 3520440 w 8588336"/>
              <a:gd name="connsiteY15" fmla="*/ 678678 h 2149338"/>
              <a:gd name="connsiteX16" fmla="*/ 3619500 w 8588336"/>
              <a:gd name="connsiteY16" fmla="*/ 739638 h 2149338"/>
              <a:gd name="connsiteX17" fmla="*/ 4114800 w 8588336"/>
              <a:gd name="connsiteY17" fmla="*/ 1082538 h 2149338"/>
              <a:gd name="connsiteX18" fmla="*/ 4312920 w 8588336"/>
              <a:gd name="connsiteY18" fmla="*/ 1242558 h 2149338"/>
              <a:gd name="connsiteX19" fmla="*/ 4533900 w 8588336"/>
              <a:gd name="connsiteY19" fmla="*/ 1417818 h 2149338"/>
              <a:gd name="connsiteX20" fmla="*/ 4747260 w 8588336"/>
              <a:gd name="connsiteY20" fmla="*/ 1486398 h 2149338"/>
              <a:gd name="connsiteX21" fmla="*/ 5105400 w 8588336"/>
              <a:gd name="connsiteY21" fmla="*/ 1638798 h 2149338"/>
              <a:gd name="connsiteX22" fmla="*/ 5494020 w 8588336"/>
              <a:gd name="connsiteY22" fmla="*/ 1631178 h 2149338"/>
              <a:gd name="connsiteX23" fmla="*/ 5897880 w 8588336"/>
              <a:gd name="connsiteY23" fmla="*/ 1570218 h 2149338"/>
              <a:gd name="connsiteX24" fmla="*/ 6362700 w 8588336"/>
              <a:gd name="connsiteY24" fmla="*/ 1623558 h 2149338"/>
              <a:gd name="connsiteX25" fmla="*/ 6690360 w 8588336"/>
              <a:gd name="connsiteY25" fmla="*/ 1661658 h 2149338"/>
              <a:gd name="connsiteX26" fmla="*/ 6852701 w 8588336"/>
              <a:gd name="connsiteY26" fmla="*/ 1749581 h 2149338"/>
              <a:gd name="connsiteX27" fmla="*/ 7105633 w 8588336"/>
              <a:gd name="connsiteY27" fmla="*/ 1758894 h 2149338"/>
              <a:gd name="connsiteX28" fmla="*/ 7373933 w 8588336"/>
              <a:gd name="connsiteY28" fmla="*/ 1770226 h 2149338"/>
              <a:gd name="connsiteX29" fmla="*/ 7832293 w 8588336"/>
              <a:gd name="connsiteY29" fmla="*/ 1829167 h 2149338"/>
              <a:gd name="connsiteX30" fmla="*/ 8211696 w 8588336"/>
              <a:gd name="connsiteY30" fmla="*/ 1857108 h 2149338"/>
              <a:gd name="connsiteX31" fmla="*/ 8588336 w 8588336"/>
              <a:gd name="connsiteY31" fmla="*/ 1880099 h 2149338"/>
              <a:gd name="connsiteX0" fmla="*/ 0 w 8588336"/>
              <a:gd name="connsiteY0" fmla="*/ 2149338 h 2149338"/>
              <a:gd name="connsiteX1" fmla="*/ 220980 w 8588336"/>
              <a:gd name="connsiteY1" fmla="*/ 1867398 h 2149338"/>
              <a:gd name="connsiteX2" fmla="*/ 464820 w 8588336"/>
              <a:gd name="connsiteY2" fmla="*/ 1661658 h 2149338"/>
              <a:gd name="connsiteX3" fmla="*/ 670560 w 8588336"/>
              <a:gd name="connsiteY3" fmla="*/ 1554978 h 2149338"/>
              <a:gd name="connsiteX4" fmla="*/ 708660 w 8588336"/>
              <a:gd name="connsiteY4" fmla="*/ 1455918 h 2149338"/>
              <a:gd name="connsiteX5" fmla="*/ 777240 w 8588336"/>
              <a:gd name="connsiteY5" fmla="*/ 1387338 h 2149338"/>
              <a:gd name="connsiteX6" fmla="*/ 906780 w 8588336"/>
              <a:gd name="connsiteY6" fmla="*/ 1333998 h 2149338"/>
              <a:gd name="connsiteX7" fmla="*/ 1089660 w 8588336"/>
              <a:gd name="connsiteY7" fmla="*/ 1052058 h 2149338"/>
              <a:gd name="connsiteX8" fmla="*/ 1684020 w 8588336"/>
              <a:gd name="connsiteY8" fmla="*/ 465318 h 2149338"/>
              <a:gd name="connsiteX9" fmla="*/ 2118360 w 8588336"/>
              <a:gd name="connsiteY9" fmla="*/ 221478 h 2149338"/>
              <a:gd name="connsiteX10" fmla="*/ 2468880 w 8588336"/>
              <a:gd name="connsiteY10" fmla="*/ 23358 h 2149338"/>
              <a:gd name="connsiteX11" fmla="*/ 2735580 w 8588336"/>
              <a:gd name="connsiteY11" fmla="*/ 23358 h 2149338"/>
              <a:gd name="connsiteX12" fmla="*/ 3124200 w 8588336"/>
              <a:gd name="connsiteY12" fmla="*/ 198618 h 2149338"/>
              <a:gd name="connsiteX13" fmla="*/ 3314700 w 8588336"/>
              <a:gd name="connsiteY13" fmla="*/ 404358 h 2149338"/>
              <a:gd name="connsiteX14" fmla="*/ 3482340 w 8588336"/>
              <a:gd name="connsiteY14" fmla="*/ 518658 h 2149338"/>
              <a:gd name="connsiteX15" fmla="*/ 3520440 w 8588336"/>
              <a:gd name="connsiteY15" fmla="*/ 678678 h 2149338"/>
              <a:gd name="connsiteX16" fmla="*/ 3619500 w 8588336"/>
              <a:gd name="connsiteY16" fmla="*/ 739638 h 2149338"/>
              <a:gd name="connsiteX17" fmla="*/ 4114800 w 8588336"/>
              <a:gd name="connsiteY17" fmla="*/ 1082538 h 2149338"/>
              <a:gd name="connsiteX18" fmla="*/ 4312920 w 8588336"/>
              <a:gd name="connsiteY18" fmla="*/ 1242558 h 2149338"/>
              <a:gd name="connsiteX19" fmla="*/ 4533900 w 8588336"/>
              <a:gd name="connsiteY19" fmla="*/ 1417818 h 2149338"/>
              <a:gd name="connsiteX20" fmla="*/ 4747260 w 8588336"/>
              <a:gd name="connsiteY20" fmla="*/ 1486398 h 2149338"/>
              <a:gd name="connsiteX21" fmla="*/ 5105400 w 8588336"/>
              <a:gd name="connsiteY21" fmla="*/ 1638798 h 2149338"/>
              <a:gd name="connsiteX22" fmla="*/ 5494020 w 8588336"/>
              <a:gd name="connsiteY22" fmla="*/ 1631178 h 2149338"/>
              <a:gd name="connsiteX23" fmla="*/ 5897880 w 8588336"/>
              <a:gd name="connsiteY23" fmla="*/ 1570218 h 2149338"/>
              <a:gd name="connsiteX24" fmla="*/ 6362700 w 8588336"/>
              <a:gd name="connsiteY24" fmla="*/ 1623558 h 2149338"/>
              <a:gd name="connsiteX25" fmla="*/ 6690360 w 8588336"/>
              <a:gd name="connsiteY25" fmla="*/ 1661658 h 2149338"/>
              <a:gd name="connsiteX26" fmla="*/ 6852701 w 8588336"/>
              <a:gd name="connsiteY26" fmla="*/ 1749581 h 2149338"/>
              <a:gd name="connsiteX27" fmla="*/ 7105633 w 8588336"/>
              <a:gd name="connsiteY27" fmla="*/ 1758894 h 2149338"/>
              <a:gd name="connsiteX28" fmla="*/ 7373933 w 8588336"/>
              <a:gd name="connsiteY28" fmla="*/ 1770226 h 2149338"/>
              <a:gd name="connsiteX29" fmla="*/ 7832293 w 8588336"/>
              <a:gd name="connsiteY29" fmla="*/ 1829167 h 2149338"/>
              <a:gd name="connsiteX30" fmla="*/ 8211696 w 8588336"/>
              <a:gd name="connsiteY30" fmla="*/ 1857108 h 2149338"/>
              <a:gd name="connsiteX31" fmla="*/ 8588336 w 8588336"/>
              <a:gd name="connsiteY31" fmla="*/ 1880099 h 214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88336" h="2149338">
                <a:moveTo>
                  <a:pt x="0" y="2149338"/>
                </a:moveTo>
                <a:cubicBezTo>
                  <a:pt x="71755" y="2049008"/>
                  <a:pt x="143510" y="1948678"/>
                  <a:pt x="220980" y="1867398"/>
                </a:cubicBezTo>
                <a:cubicBezTo>
                  <a:pt x="298450" y="1786118"/>
                  <a:pt x="389890" y="1713728"/>
                  <a:pt x="464820" y="1661658"/>
                </a:cubicBezTo>
                <a:cubicBezTo>
                  <a:pt x="539750" y="1609588"/>
                  <a:pt x="629920" y="1589268"/>
                  <a:pt x="670560" y="1554978"/>
                </a:cubicBezTo>
                <a:cubicBezTo>
                  <a:pt x="711200" y="1520688"/>
                  <a:pt x="690880" y="1483858"/>
                  <a:pt x="708660" y="1455918"/>
                </a:cubicBezTo>
                <a:cubicBezTo>
                  <a:pt x="726440" y="1427978"/>
                  <a:pt x="744220" y="1407658"/>
                  <a:pt x="777240" y="1387338"/>
                </a:cubicBezTo>
                <a:cubicBezTo>
                  <a:pt x="810260" y="1367018"/>
                  <a:pt x="854710" y="1389878"/>
                  <a:pt x="906780" y="1333998"/>
                </a:cubicBezTo>
                <a:cubicBezTo>
                  <a:pt x="958850" y="1278118"/>
                  <a:pt x="960120" y="1196838"/>
                  <a:pt x="1089660" y="1052058"/>
                </a:cubicBezTo>
                <a:cubicBezTo>
                  <a:pt x="1219200" y="907278"/>
                  <a:pt x="1512570" y="603748"/>
                  <a:pt x="1684020" y="465318"/>
                </a:cubicBezTo>
                <a:cubicBezTo>
                  <a:pt x="1855470" y="326888"/>
                  <a:pt x="2118360" y="221478"/>
                  <a:pt x="2118360" y="221478"/>
                </a:cubicBezTo>
                <a:cubicBezTo>
                  <a:pt x="2249170" y="147818"/>
                  <a:pt x="2366010" y="56378"/>
                  <a:pt x="2468880" y="23358"/>
                </a:cubicBezTo>
                <a:cubicBezTo>
                  <a:pt x="2571750" y="-9662"/>
                  <a:pt x="2626360" y="-5852"/>
                  <a:pt x="2735580" y="23358"/>
                </a:cubicBezTo>
                <a:cubicBezTo>
                  <a:pt x="2844800" y="52568"/>
                  <a:pt x="3027680" y="135118"/>
                  <a:pt x="3124200" y="198618"/>
                </a:cubicBezTo>
                <a:cubicBezTo>
                  <a:pt x="3220720" y="262118"/>
                  <a:pt x="3255010" y="351018"/>
                  <a:pt x="3314700" y="404358"/>
                </a:cubicBezTo>
                <a:cubicBezTo>
                  <a:pt x="3374390" y="457698"/>
                  <a:pt x="3448050" y="472938"/>
                  <a:pt x="3482340" y="518658"/>
                </a:cubicBezTo>
                <a:cubicBezTo>
                  <a:pt x="3516630" y="564378"/>
                  <a:pt x="3497580" y="641848"/>
                  <a:pt x="3520440" y="678678"/>
                </a:cubicBezTo>
                <a:cubicBezTo>
                  <a:pt x="3543300" y="715508"/>
                  <a:pt x="3520440" y="672328"/>
                  <a:pt x="3619500" y="739638"/>
                </a:cubicBezTo>
                <a:cubicBezTo>
                  <a:pt x="3718560" y="806948"/>
                  <a:pt x="3999230" y="998718"/>
                  <a:pt x="4114800" y="1082538"/>
                </a:cubicBezTo>
                <a:cubicBezTo>
                  <a:pt x="4230370" y="1166358"/>
                  <a:pt x="4312920" y="1242558"/>
                  <a:pt x="4312920" y="1242558"/>
                </a:cubicBezTo>
                <a:cubicBezTo>
                  <a:pt x="4382770" y="1298438"/>
                  <a:pt x="4461510" y="1377178"/>
                  <a:pt x="4533900" y="1417818"/>
                </a:cubicBezTo>
                <a:cubicBezTo>
                  <a:pt x="4606290" y="1458458"/>
                  <a:pt x="4652010" y="1449568"/>
                  <a:pt x="4747260" y="1486398"/>
                </a:cubicBezTo>
                <a:cubicBezTo>
                  <a:pt x="4842510" y="1523228"/>
                  <a:pt x="4980940" y="1614668"/>
                  <a:pt x="5105400" y="1638798"/>
                </a:cubicBezTo>
                <a:cubicBezTo>
                  <a:pt x="5229860" y="1662928"/>
                  <a:pt x="5361940" y="1642608"/>
                  <a:pt x="5494020" y="1631178"/>
                </a:cubicBezTo>
                <a:cubicBezTo>
                  <a:pt x="5626100" y="1619748"/>
                  <a:pt x="5753100" y="1571488"/>
                  <a:pt x="5897880" y="1570218"/>
                </a:cubicBezTo>
                <a:cubicBezTo>
                  <a:pt x="6042660" y="1568948"/>
                  <a:pt x="6362700" y="1623558"/>
                  <a:pt x="6362700" y="1623558"/>
                </a:cubicBezTo>
                <a:cubicBezTo>
                  <a:pt x="6494780" y="1638798"/>
                  <a:pt x="6608693" y="1640654"/>
                  <a:pt x="6690360" y="1661658"/>
                </a:cubicBezTo>
                <a:cubicBezTo>
                  <a:pt x="6772027" y="1682662"/>
                  <a:pt x="6783489" y="1733375"/>
                  <a:pt x="6852701" y="1749581"/>
                </a:cubicBezTo>
                <a:cubicBezTo>
                  <a:pt x="6921913" y="1765787"/>
                  <a:pt x="7018761" y="1755453"/>
                  <a:pt x="7105633" y="1758894"/>
                </a:cubicBezTo>
                <a:cubicBezTo>
                  <a:pt x="7192505" y="1762335"/>
                  <a:pt x="7252823" y="1758514"/>
                  <a:pt x="7373933" y="1770226"/>
                </a:cubicBezTo>
                <a:cubicBezTo>
                  <a:pt x="7495043" y="1781938"/>
                  <a:pt x="7692666" y="1814687"/>
                  <a:pt x="7832293" y="1829167"/>
                </a:cubicBezTo>
                <a:cubicBezTo>
                  <a:pt x="7971920" y="1843647"/>
                  <a:pt x="8085689" y="1848619"/>
                  <a:pt x="8211696" y="1857108"/>
                </a:cubicBezTo>
                <a:cubicBezTo>
                  <a:pt x="8337703" y="1865597"/>
                  <a:pt x="8384149" y="1929770"/>
                  <a:pt x="8588336" y="1880099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>
            <a:spLocks noChangeArrowheads="1"/>
          </p:cNvSpPr>
          <p:nvPr/>
        </p:nvSpPr>
        <p:spPr bwMode="auto">
          <a:xfrm rot="5238055">
            <a:off x="2997744" y="2517259"/>
            <a:ext cx="191111" cy="16216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30" name="Овал 29"/>
          <p:cNvSpPr>
            <a:spLocks noChangeArrowheads="1"/>
          </p:cNvSpPr>
          <p:nvPr/>
        </p:nvSpPr>
        <p:spPr bwMode="auto">
          <a:xfrm rot="5238055">
            <a:off x="181900" y="4577964"/>
            <a:ext cx="191111" cy="16216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>
            <a:defPPr>
              <a:defRPr lang="ru-RU"/>
            </a:defPPr>
            <a:lvl1pPr marL="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242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488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1736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96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6191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3420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663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17897" algn="l" defTabSz="105448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7488"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31" name="CustomShape 16"/>
          <p:cNvSpPr/>
          <p:nvPr/>
        </p:nvSpPr>
        <p:spPr>
          <a:xfrm>
            <a:off x="5878780" y="3826127"/>
            <a:ext cx="912176" cy="233983"/>
          </a:xfrm>
          <a:prstGeom prst="rect">
            <a:avLst/>
          </a:prstGeom>
          <a:solidFill>
            <a:srgbClr val="FFFF00"/>
          </a:solidFill>
          <a:ln w="127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i="1" spc="-1" dirty="0" smtClean="0">
                <a:solidFill>
                  <a:srgbClr val="000000"/>
                </a:solidFill>
                <a:latin typeface="Times New Roman"/>
              </a:rPr>
              <a:t>Хрустальная</a:t>
            </a:r>
            <a:endParaRPr lang="ru-RU" sz="1200" i="1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" y="975453"/>
            <a:ext cx="2871498" cy="1584173"/>
          </a:xfrm>
          <a:prstGeom prst="rect">
            <a:avLst/>
          </a:prstGeom>
        </p:spPr>
      </p:pic>
      <p:sp>
        <p:nvSpPr>
          <p:cNvPr id="161" name="Прямоугольник 160"/>
          <p:cNvSpPr/>
          <p:nvPr/>
        </p:nvSpPr>
        <p:spPr>
          <a:xfrm>
            <a:off x="6531" y="732343"/>
            <a:ext cx="2890236" cy="2407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ФАД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CustomShape 16"/>
          <p:cNvSpPr/>
          <p:nvPr/>
        </p:nvSpPr>
        <p:spPr>
          <a:xfrm>
            <a:off x="-9933" y="4245410"/>
            <a:ext cx="969756" cy="233983"/>
          </a:xfrm>
          <a:prstGeom prst="rect">
            <a:avLst/>
          </a:prstGeom>
          <a:solidFill>
            <a:srgbClr val="FFFF00"/>
          </a:solidFill>
          <a:ln w="1270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313" tIns="39660" rIns="79313" bIns="39660" anchor="ctr" anchorCtr="1">
            <a:spAutoFit/>
          </a:bodyPr>
          <a:lstStyle/>
          <a:p>
            <a:pPr defTabSz="867488">
              <a:defRPr/>
            </a:pPr>
            <a:r>
              <a:rPr lang="ru-RU" sz="1000" b="1" i="1" spc="-1" dirty="0" smtClean="0">
                <a:solidFill>
                  <a:srgbClr val="000000"/>
                </a:solidFill>
                <a:latin typeface="Times New Roman"/>
              </a:rPr>
              <a:t>Первомайское</a:t>
            </a:r>
            <a:endParaRPr lang="ru-RU" sz="1200" i="1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32" y="722989"/>
            <a:ext cx="12195097" cy="6140164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АРАМИЛЬСКОГО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2" name="Группа 61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5" name="Группа 64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70" name="Группа 69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5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8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Полилиния 79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1" name="Прямоугольник 80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71" name="Скругленный прямоугольник 70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3" name="Прямоугольник 72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4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7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8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8" name="Рисунок 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2567608" y="2274495"/>
            <a:ext cx="1790226" cy="779433"/>
            <a:chOff x="-1140157" y="7474624"/>
            <a:chExt cx="1790226" cy="779433"/>
          </a:xfrm>
        </p:grpSpPr>
        <p:sp>
          <p:nvSpPr>
            <p:cNvPr id="50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err="1" smtClean="0">
                  <a:solidFill>
                    <a:srgbClr val="000000"/>
                  </a:solidFill>
                </a:rPr>
                <a:t>Арамильский</a:t>
              </a:r>
              <a:r>
                <a:rPr lang="ru-RU" sz="1000" kern="0" dirty="0" smtClean="0">
                  <a:solidFill>
                    <a:srgbClr val="000000"/>
                  </a:solidFill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180/83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4014/19778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Скругленный прямоугольник 8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9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1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" y="722990"/>
            <a:ext cx="12190003" cy="6151912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АРТЕМОВСКОГО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4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3913109" y="893342"/>
            <a:ext cx="1790226" cy="779433"/>
            <a:chOff x="-1140157" y="7474624"/>
            <a:chExt cx="1790226" cy="779433"/>
          </a:xfrm>
        </p:grpSpPr>
        <p:sp>
          <p:nvSpPr>
            <p:cNvPr id="47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Артемовский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1282/444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11562/53554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Скругленный прямоугольник 8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988"/>
            <a:ext cx="12199488" cy="6139365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 ПЕРВОУРАЛЬСК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2711624" y="1512397"/>
            <a:ext cx="1790226" cy="762098"/>
            <a:chOff x="-1214857" y="7491959"/>
            <a:chExt cx="1790226" cy="762098"/>
          </a:xfrm>
        </p:grpSpPr>
        <p:sp>
          <p:nvSpPr>
            <p:cNvPr id="84" name="TextBox 10"/>
            <p:cNvSpPr txBox="1"/>
            <p:nvPr/>
          </p:nvSpPr>
          <p:spPr>
            <a:xfrm>
              <a:off x="-1214857" y="7491959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Первоуральск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1023/347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14210/143051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Скругленный прямоугольник 87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9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1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36" y="722989"/>
            <a:ext cx="12230782" cy="61350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 КРАСНОУФИМСК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4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4583832" y="2707270"/>
            <a:ext cx="1790226" cy="779433"/>
            <a:chOff x="-1140157" y="7474624"/>
            <a:chExt cx="1790226" cy="779433"/>
          </a:xfrm>
        </p:grpSpPr>
        <p:sp>
          <p:nvSpPr>
            <p:cNvPr id="47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ГО Красноуфимск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894/217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5400/19078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Скругленный прямоугольник 8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22990"/>
            <a:ext cx="12190004" cy="6135010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КРАСНОУФИМСКИЙ ОКРУГ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6789871" y="1730426"/>
            <a:ext cx="2043494" cy="779472"/>
            <a:chOff x="-1250898" y="7474585"/>
            <a:chExt cx="2043494" cy="779472"/>
          </a:xfrm>
        </p:grpSpPr>
        <p:sp>
          <p:nvSpPr>
            <p:cNvPr id="84" name="TextBox 10"/>
            <p:cNvSpPr txBox="1"/>
            <p:nvPr/>
          </p:nvSpPr>
          <p:spPr>
            <a:xfrm>
              <a:off x="-1250898" y="7474585"/>
              <a:ext cx="2043494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МО Красноуфимский округ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252/376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11482/24796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Скругленный прямоугольник 87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9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1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6" y="722989"/>
            <a:ext cx="12185022" cy="6135011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НИЖНЕСЕРГИНСКОГО МР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1" name="Группа 60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4" name="Группа 63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9" name="Группа 68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4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7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8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Полилиния 78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0" name="Прямоугольник 79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70" name="Скругленный прямоугольник 69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2" name="Прямоугольник 71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7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4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4300505" y="1446095"/>
            <a:ext cx="1790226" cy="795811"/>
            <a:chOff x="-1173631" y="7458246"/>
            <a:chExt cx="1790226" cy="795811"/>
          </a:xfrm>
        </p:grpSpPr>
        <p:sp>
          <p:nvSpPr>
            <p:cNvPr id="47" name="TextBox 10"/>
            <p:cNvSpPr txBox="1"/>
            <p:nvPr/>
          </p:nvSpPr>
          <p:spPr>
            <a:xfrm>
              <a:off x="-1173631" y="7458246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vl="0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kern="0" dirty="0" smtClean="0">
                  <a:solidFill>
                    <a:srgbClr val="000000"/>
                  </a:solidFill>
                </a:rPr>
                <a:t>Нижнесергинский МР</a:t>
              </a:r>
              <a:endParaRPr lang="ru-RU" sz="1000" kern="0" dirty="0">
                <a:solidFill>
                  <a:srgbClr val="000000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1062/214</a:t>
              </a:r>
              <a:endParaRPr lang="ru-RU" sz="7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lvl="0"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 smtClean="0">
                  <a:latin typeface="Times New Roman" pitchFamily="18" charset="0"/>
                  <a:cs typeface="Times New Roman" pitchFamily="18" charset="0"/>
                </a:rPr>
                <a:t>14681/39290</a:t>
              </a:r>
              <a:endParaRPr lang="ru-RU" sz="800" b="1" kern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Скругленный прямоугольник 86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8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" y="731660"/>
            <a:ext cx="12190003" cy="6126340"/>
          </a:xfrm>
          <a:prstGeom prst="rect">
            <a:avLst/>
          </a:prstGeom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ОСАДКАМ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БИСЕРТСКОГО ГО СВЕРДЛОВСКОЙ ОБЛАСТИ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9624380" y="700103"/>
            <a:ext cx="2952694" cy="3743622"/>
            <a:chOff x="9619878" y="2208403"/>
            <a:chExt cx="2952694" cy="374362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619878" y="2208403"/>
              <a:ext cx="2952694" cy="3743622"/>
              <a:chOff x="7765300" y="4457439"/>
              <a:chExt cx="2952694" cy="3743622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7765300" y="4457439"/>
                <a:ext cx="2952694" cy="3743622"/>
                <a:chOff x="6897577" y="4082211"/>
                <a:chExt cx="2625768" cy="2764039"/>
              </a:xfrm>
            </p:grpSpPr>
            <p:sp>
              <p:nvSpPr>
                <p:cNvPr id="62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066917" y="6209278"/>
                  <a:ext cx="1460939" cy="152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82" tIns="63992" rIns="127982" bIns="63992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 altLang="ru-RU" sz="500" b="0" dirty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3" name="Группа 62"/>
                <p:cNvGrpSpPr/>
                <p:nvPr/>
              </p:nvGrpSpPr>
              <p:grpSpPr>
                <a:xfrm>
                  <a:off x="6897577" y="4082211"/>
                  <a:ext cx="2625768" cy="2764039"/>
                  <a:chOff x="9401429" y="1559479"/>
                  <a:chExt cx="3004693" cy="5253681"/>
                </a:xfrm>
              </p:grpSpPr>
              <p:grpSp>
                <p:nvGrpSpPr>
                  <p:cNvPr id="68" name="Группа 67"/>
                  <p:cNvGrpSpPr/>
                  <p:nvPr/>
                </p:nvGrpSpPr>
                <p:grpSpPr>
                  <a:xfrm>
                    <a:off x="9401429" y="1559479"/>
                    <a:ext cx="3004693" cy="5253681"/>
                    <a:chOff x="6759623" y="3727167"/>
                    <a:chExt cx="2447088" cy="3113013"/>
                  </a:xfrm>
                </p:grpSpPr>
                <p:sp>
                  <p:nvSpPr>
                    <p:cNvPr id="73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9623" y="3767481"/>
                      <a:ext cx="2134158" cy="30726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defTabSz="912321">
                        <a:defRPr/>
                      </a:pPr>
                      <a:endParaRPr lang="ru-RU" altLang="ru-RU" sz="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73320" y="5771221"/>
                      <a:ext cx="204793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прогноз нарушения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ЛЭП </a:t>
                      </a:r>
                      <a:r>
                        <a:rPr lang="ru-RU" altLang="ru-RU" sz="1000" b="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(УГМС)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74325" y="3727167"/>
                      <a:ext cx="1606383" cy="241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Условные обозначения</a:t>
                      </a:r>
                    </a:p>
                  </p:txBody>
                </p:sp>
                <p:sp>
                  <p:nvSpPr>
                    <p:cNvPr id="76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87581" y="6232909"/>
                      <a:ext cx="1609849" cy="209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ru-RU" altLang="ru-RU" sz="800" b="0" dirty="0">
                        <a:solidFill>
                          <a:srgbClr val="00000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TextBox 10"/>
                    <p:cNvSpPr txBox="1"/>
                    <p:nvPr/>
                  </p:nvSpPr>
                  <p:spPr>
                    <a:xfrm>
                      <a:off x="6785475" y="6585394"/>
                      <a:ext cx="591514" cy="2047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softEdge rad="63500"/>
                    </a:effectLst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defTabSz="912321"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Полилиния 77"/>
                    <p:cNvSpPr/>
                    <p:nvPr/>
                  </p:nvSpPr>
                  <p:spPr>
                    <a:xfrm>
                      <a:off x="6891128" y="5784093"/>
                      <a:ext cx="324905" cy="204788"/>
                    </a:xfrm>
                    <a:custGeom>
                      <a:avLst/>
                      <a:gdLst>
                        <a:gd name="connsiteX0" fmla="*/ 42863 w 324905"/>
                        <a:gd name="connsiteY0" fmla="*/ 28575 h 204788"/>
                        <a:gd name="connsiteX1" fmla="*/ 47625 w 324905"/>
                        <a:gd name="connsiteY1" fmla="*/ 4763 h 204788"/>
                        <a:gd name="connsiteX2" fmla="*/ 61913 w 324905"/>
                        <a:gd name="connsiteY2" fmla="*/ 0 h 204788"/>
                        <a:gd name="connsiteX3" fmla="*/ 95250 w 324905"/>
                        <a:gd name="connsiteY3" fmla="*/ 4763 h 204788"/>
                        <a:gd name="connsiteX4" fmla="*/ 200025 w 324905"/>
                        <a:gd name="connsiteY4" fmla="*/ 9525 h 204788"/>
                        <a:gd name="connsiteX5" fmla="*/ 252413 w 324905"/>
                        <a:gd name="connsiteY5" fmla="*/ 14288 h 204788"/>
                        <a:gd name="connsiteX6" fmla="*/ 280988 w 324905"/>
                        <a:gd name="connsiteY6" fmla="*/ 23813 h 204788"/>
                        <a:gd name="connsiteX7" fmla="*/ 285750 w 324905"/>
                        <a:gd name="connsiteY7" fmla="*/ 52388 h 204788"/>
                        <a:gd name="connsiteX8" fmla="*/ 300038 w 324905"/>
                        <a:gd name="connsiteY8" fmla="*/ 57150 h 204788"/>
                        <a:gd name="connsiteX9" fmla="*/ 314325 w 324905"/>
                        <a:gd name="connsiteY9" fmla="*/ 66675 h 204788"/>
                        <a:gd name="connsiteX10" fmla="*/ 323850 w 324905"/>
                        <a:gd name="connsiteY10" fmla="*/ 80963 h 204788"/>
                        <a:gd name="connsiteX11" fmla="*/ 319088 w 324905"/>
                        <a:gd name="connsiteY11" fmla="*/ 180975 h 204788"/>
                        <a:gd name="connsiteX12" fmla="*/ 300038 w 324905"/>
                        <a:gd name="connsiteY12" fmla="*/ 185738 h 204788"/>
                        <a:gd name="connsiteX13" fmla="*/ 228600 w 324905"/>
                        <a:gd name="connsiteY13" fmla="*/ 190500 h 204788"/>
                        <a:gd name="connsiteX14" fmla="*/ 209550 w 324905"/>
                        <a:gd name="connsiteY14" fmla="*/ 195263 h 204788"/>
                        <a:gd name="connsiteX15" fmla="*/ 185738 w 324905"/>
                        <a:gd name="connsiteY15" fmla="*/ 200025 h 204788"/>
                        <a:gd name="connsiteX16" fmla="*/ 171450 w 324905"/>
                        <a:gd name="connsiteY16" fmla="*/ 204788 h 204788"/>
                        <a:gd name="connsiteX17" fmla="*/ 152400 w 324905"/>
                        <a:gd name="connsiteY17" fmla="*/ 190500 h 204788"/>
                        <a:gd name="connsiteX18" fmla="*/ 138113 w 324905"/>
                        <a:gd name="connsiteY18" fmla="*/ 180975 h 204788"/>
                        <a:gd name="connsiteX19" fmla="*/ 123825 w 324905"/>
                        <a:gd name="connsiteY19" fmla="*/ 166688 h 204788"/>
                        <a:gd name="connsiteX20" fmla="*/ 95250 w 324905"/>
                        <a:gd name="connsiteY20" fmla="*/ 152400 h 204788"/>
                        <a:gd name="connsiteX21" fmla="*/ 42863 w 324905"/>
                        <a:gd name="connsiteY21" fmla="*/ 147638 h 204788"/>
                        <a:gd name="connsiteX22" fmla="*/ 14288 w 324905"/>
                        <a:gd name="connsiteY22" fmla="*/ 133350 h 204788"/>
                        <a:gd name="connsiteX23" fmla="*/ 4763 w 324905"/>
                        <a:gd name="connsiteY23" fmla="*/ 119063 h 204788"/>
                        <a:gd name="connsiteX24" fmla="*/ 0 w 324905"/>
                        <a:gd name="connsiteY24" fmla="*/ 104775 h 204788"/>
                        <a:gd name="connsiteX25" fmla="*/ 19050 w 324905"/>
                        <a:gd name="connsiteY25" fmla="*/ 42863 h 204788"/>
                        <a:gd name="connsiteX26" fmla="*/ 42863 w 324905"/>
                        <a:gd name="connsiteY26" fmla="*/ 28575 h 204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4905" h="204788">
                          <a:moveTo>
                            <a:pt x="42863" y="28575"/>
                          </a:moveTo>
                          <a:cubicBezTo>
                            <a:pt x="44450" y="20638"/>
                            <a:pt x="43135" y="11498"/>
                            <a:pt x="47625" y="4763"/>
                          </a:cubicBezTo>
                          <a:cubicBezTo>
                            <a:pt x="50410" y="586"/>
                            <a:pt x="56893" y="0"/>
                            <a:pt x="61913" y="0"/>
                          </a:cubicBezTo>
                          <a:cubicBezTo>
                            <a:pt x="73138" y="0"/>
                            <a:pt x="84138" y="3175"/>
                            <a:pt x="95250" y="4763"/>
                          </a:cubicBezTo>
                          <a:cubicBezTo>
                            <a:pt x="147969" y="22336"/>
                            <a:pt x="113804" y="14914"/>
                            <a:pt x="200025" y="9525"/>
                          </a:cubicBezTo>
                          <a:cubicBezTo>
                            <a:pt x="217488" y="11113"/>
                            <a:pt x="235145" y="11241"/>
                            <a:pt x="252413" y="14288"/>
                          </a:cubicBezTo>
                          <a:cubicBezTo>
                            <a:pt x="262300" y="16033"/>
                            <a:pt x="280988" y="23813"/>
                            <a:pt x="280988" y="23813"/>
                          </a:cubicBezTo>
                          <a:cubicBezTo>
                            <a:pt x="282575" y="33338"/>
                            <a:pt x="280959" y="44004"/>
                            <a:pt x="285750" y="52388"/>
                          </a:cubicBezTo>
                          <a:cubicBezTo>
                            <a:pt x="288241" y="56747"/>
                            <a:pt x="295548" y="54905"/>
                            <a:pt x="300038" y="57150"/>
                          </a:cubicBezTo>
                          <a:cubicBezTo>
                            <a:pt x="305157" y="59710"/>
                            <a:pt x="309563" y="63500"/>
                            <a:pt x="314325" y="66675"/>
                          </a:cubicBezTo>
                          <a:cubicBezTo>
                            <a:pt x="317500" y="71438"/>
                            <a:pt x="323612" y="75244"/>
                            <a:pt x="323850" y="80963"/>
                          </a:cubicBezTo>
                          <a:cubicBezTo>
                            <a:pt x="325240" y="114309"/>
                            <a:pt x="326484" y="148430"/>
                            <a:pt x="319088" y="180975"/>
                          </a:cubicBezTo>
                          <a:cubicBezTo>
                            <a:pt x="317637" y="187358"/>
                            <a:pt x="306548" y="185053"/>
                            <a:pt x="300038" y="185738"/>
                          </a:cubicBezTo>
                          <a:cubicBezTo>
                            <a:pt x="276304" y="188236"/>
                            <a:pt x="252413" y="188913"/>
                            <a:pt x="228600" y="190500"/>
                          </a:cubicBezTo>
                          <a:cubicBezTo>
                            <a:pt x="222250" y="192088"/>
                            <a:pt x="215940" y="193843"/>
                            <a:pt x="209550" y="195263"/>
                          </a:cubicBezTo>
                          <a:cubicBezTo>
                            <a:pt x="201648" y="197019"/>
                            <a:pt x="193591" y="198062"/>
                            <a:pt x="185738" y="200025"/>
                          </a:cubicBezTo>
                          <a:cubicBezTo>
                            <a:pt x="180868" y="201243"/>
                            <a:pt x="176213" y="203200"/>
                            <a:pt x="171450" y="204788"/>
                          </a:cubicBezTo>
                          <a:cubicBezTo>
                            <a:pt x="165100" y="200025"/>
                            <a:pt x="158859" y="195114"/>
                            <a:pt x="152400" y="190500"/>
                          </a:cubicBezTo>
                          <a:cubicBezTo>
                            <a:pt x="147743" y="187173"/>
                            <a:pt x="142510" y="184639"/>
                            <a:pt x="138113" y="180975"/>
                          </a:cubicBezTo>
                          <a:cubicBezTo>
                            <a:pt x="132939" y="176663"/>
                            <a:pt x="128999" y="171000"/>
                            <a:pt x="123825" y="166688"/>
                          </a:cubicBezTo>
                          <a:cubicBezTo>
                            <a:pt x="116019" y="160183"/>
                            <a:pt x="105619" y="153881"/>
                            <a:pt x="95250" y="152400"/>
                          </a:cubicBezTo>
                          <a:cubicBezTo>
                            <a:pt x="77892" y="149920"/>
                            <a:pt x="60325" y="149225"/>
                            <a:pt x="42863" y="147638"/>
                          </a:cubicBezTo>
                          <a:cubicBezTo>
                            <a:pt x="31242" y="143764"/>
                            <a:pt x="23520" y="142582"/>
                            <a:pt x="14288" y="133350"/>
                          </a:cubicBezTo>
                          <a:cubicBezTo>
                            <a:pt x="10241" y="129303"/>
                            <a:pt x="7323" y="124182"/>
                            <a:pt x="4763" y="119063"/>
                          </a:cubicBezTo>
                          <a:cubicBezTo>
                            <a:pt x="2518" y="114573"/>
                            <a:pt x="1588" y="109538"/>
                            <a:pt x="0" y="104775"/>
                          </a:cubicBezTo>
                          <a:cubicBezTo>
                            <a:pt x="5433" y="50448"/>
                            <a:pt x="-6518" y="68431"/>
                            <a:pt x="19050" y="42863"/>
                          </a:cubicBezTo>
                          <a:lnTo>
                            <a:pt x="42863" y="28575"/>
                          </a:lnTo>
                          <a:close/>
                        </a:path>
                      </a:pathLst>
                    </a:custGeom>
                    <a:solidFill>
                      <a:srgbClr val="FF0000">
                        <a:alpha val="40000"/>
                      </a:srgbClr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endParaRPr lang="ru-RU" sz="8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Прямоугольник 78"/>
                    <p:cNvSpPr/>
                    <p:nvPr/>
                  </p:nvSpPr>
                  <p:spPr>
                    <a:xfrm>
                      <a:off x="6789967" y="6011515"/>
                      <a:ext cx="527227" cy="1381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912321">
                        <a:defRPr/>
                      </a:pPr>
                      <a:r>
                        <a:rPr lang="ru-RU" sz="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321/20</a:t>
                      </a:r>
                    </a:p>
                  </p:txBody>
                </p:sp>
                <p:sp>
                  <p:nvSpPr>
                    <p:cNvPr id="80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81232" y="6558997"/>
                      <a:ext cx="1831079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муниципальное образование</a:t>
                      </a:r>
                    </a:p>
                  </p:txBody>
                </p:sp>
                <p:sp>
                  <p:nvSpPr>
                    <p:cNvPr id="81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310218" y="4418277"/>
                      <a:ext cx="1896493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- линии </a:t>
                      </a:r>
                      <a:r>
                        <a:rPr lang="ru-RU" altLang="ru-RU" sz="10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электропередач</a:t>
                      </a:r>
                      <a:endPara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266267" y="5973077"/>
                      <a:ext cx="1898652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kern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протяженность ЛЭП/ТП (шт.)</a:t>
                      </a:r>
                    </a:p>
                  </p:txBody>
                </p:sp>
                <p:sp>
                  <p:nvSpPr>
                    <p:cNvPr id="83" name="Text 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23009" y="4013137"/>
                      <a:ext cx="1309014" cy="2354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127985" tIns="63994" rIns="127985" bIns="63994">
                      <a:spAutoFit/>
                    </a:bodyPr>
                    <a:lstStyle>
                      <a:defPPr>
                        <a:defRPr lang="ru-RU"/>
                      </a:defPPr>
                      <a:lvl1pPr marL="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7242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54488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81736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10896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36191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63420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90663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217897" algn="l" defTabSz="1054488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altLang="ru-RU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осадки, мм</a:t>
                      </a:r>
                      <a:endPara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9" name="Скругленный прямоугольник 68"/>
                  <p:cNvSpPr/>
                  <p:nvPr/>
                </p:nvSpPr>
                <p:spPr>
                  <a:xfrm>
                    <a:off x="9463075" y="6127238"/>
                    <a:ext cx="282820" cy="225201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60%</a:t>
                    </a:r>
                  </a:p>
                </p:txBody>
              </p:sp>
              <p:sp>
                <p:nvSpPr>
                  <p:cNvPr id="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19757" y="5966534"/>
                    <a:ext cx="2465414" cy="545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0200" tIns="40101" rIns="80200" bIns="40101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55471"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износ электроэнергетических 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систем </a:t>
                    </a:r>
                  </a:p>
                </p:txBody>
              </p: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9438681" y="5747122"/>
                    <a:ext cx="658385" cy="230603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68571" tIns="34286" rIns="68571" bIns="34286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/>
                    <a:r>
                      <a:rPr lang="ru-RU" sz="800" kern="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19/330</a:t>
                    </a:r>
                  </a:p>
                </p:txBody>
              </p:sp>
              <p:sp>
                <p:nvSpPr>
                  <p:cNvPr id="7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45708" y="5648363"/>
                    <a:ext cx="1868848" cy="3973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73" tIns="63988" rIns="127973" bIns="63988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кол-во домов /населения</a:t>
                    </a:r>
                  </a:p>
                </p:txBody>
              </p:sp>
            </p:grpSp>
            <p:sp>
              <p:nvSpPr>
                <p:cNvPr id="6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347238" y="5093365"/>
                  <a:ext cx="1948620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количество </a:t>
                  </a:r>
                  <a:r>
                    <a:rPr lang="ru-RU" altLang="ru-RU" sz="1000" b="0" kern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осадков (УГМС), </a:t>
                  </a: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мм</a:t>
                  </a:r>
                </a:p>
              </p:txBody>
            </p:sp>
            <p:sp>
              <p:nvSpPr>
                <p:cNvPr id="65" name="TextBox 23"/>
                <p:cNvSpPr txBox="1"/>
                <p:nvPr/>
              </p:nvSpPr>
              <p:spPr>
                <a:xfrm>
                  <a:off x="6991196" y="5108177"/>
                  <a:ext cx="383894" cy="181793"/>
                </a:xfrm>
                <a:prstGeom prst="rect">
                  <a:avLst/>
                </a:prstGeom>
                <a:solidFill>
                  <a:srgbClr val="4F81BD">
                    <a:lumMod val="75000"/>
                  </a:srgbClr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ru-RU" sz="1000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23"/>
                <p:cNvSpPr txBox="1"/>
                <p:nvPr/>
              </p:nvSpPr>
              <p:spPr>
                <a:xfrm>
                  <a:off x="6995296" y="5244636"/>
                  <a:ext cx="372305" cy="181793"/>
                </a:xfrm>
                <a:prstGeom prst="rect">
                  <a:avLst/>
                </a:prstGeom>
                <a:solidFill>
                  <a:srgbClr val="FF9900"/>
                </a:solidFill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321">
                    <a:defRPr/>
                  </a:pPr>
                  <a:r>
                    <a:rPr lang="ru-RU" sz="1000" kern="0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15</a:t>
                  </a:r>
                  <a:endPara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404899" y="5214735"/>
                  <a:ext cx="1659776" cy="185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989" tIns="47996" rIns="95989" bIns="47996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ru-RU" altLang="ru-RU" sz="1000" b="0" kern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порывы ветра (УГМС), м/с</a:t>
                  </a: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1176" y="5003121"/>
                <a:ext cx="649048" cy="766425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379122"/>
              <a:ext cx="340094" cy="268783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9938868" y="4374070"/>
              <a:ext cx="25832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>
                <a:buFontTx/>
                <a:buChar char="-"/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подразделений </a:t>
              </a:r>
            </a:p>
            <a:p>
              <a:pPr algn="ctr">
                <a:defRPr/>
              </a:pP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(ПСЧ, гарнизоны</a:t>
              </a:r>
              <a:r>
                <a:rPr lang="ru-RU" altLang="ru-RU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r>
                <a:rPr lang="ru-RU" altLang="ru-RU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ru-RU" alt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4509" y="4387070"/>
              <a:ext cx="269592" cy="240708"/>
            </a:xfrm>
            <a:prstGeom prst="rect">
              <a:avLst/>
            </a:prstGeom>
          </p:spPr>
        </p:pic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10273090" y="4084694"/>
              <a:ext cx="1885816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defPPr>
                <a:defRPr lang="ru-RU"/>
              </a:defPPr>
              <a:lvl1pPr marL="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7242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54488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1736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0896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36191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3420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90663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17897" algn="l" defTabSz="1054488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Tx/>
                <a:buChar char="-"/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количество медицинских </a:t>
              </a:r>
            </a:p>
            <a:p>
              <a:pPr algn="ctr">
                <a:defRPr/>
              </a:pPr>
              <a:r>
                <a:rPr lang="ru-RU" altLang="ru-RU" sz="1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организаций</a:t>
              </a:r>
              <a:endParaRPr lang="ru-RU" altLang="ru-RU" sz="1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49" y="4127976"/>
              <a:ext cx="273313" cy="250537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065" y="4125396"/>
              <a:ext cx="340094" cy="268783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84" y="962530"/>
            <a:ext cx="2354910" cy="136337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1271464" y="2239456"/>
            <a:ext cx="1790226" cy="779433"/>
            <a:chOff x="-1140157" y="7474624"/>
            <a:chExt cx="1790226" cy="779433"/>
          </a:xfrm>
        </p:grpSpPr>
        <p:sp>
          <p:nvSpPr>
            <p:cNvPr id="88" name="TextBox 10"/>
            <p:cNvSpPr txBox="1"/>
            <p:nvPr/>
          </p:nvSpPr>
          <p:spPr>
            <a:xfrm>
              <a:off x="-1140157" y="7474624"/>
              <a:ext cx="1790226" cy="289732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noProof="0" dirty="0" err="1" smtClean="0">
                  <a:solidFill>
                    <a:srgbClr val="000000"/>
                  </a:solidFill>
                </a:rPr>
                <a:t>Бисертский</a:t>
              </a:r>
              <a:r>
                <a:rPr lang="ru-RU" sz="1000" kern="0" noProof="0" dirty="0" smtClean="0">
                  <a:solidFill>
                    <a:srgbClr val="000000"/>
                  </a:solidFill>
                </a:rPr>
                <a:t> ГО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-816716" y="7759866"/>
              <a:ext cx="778797" cy="127531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134531" tIns="67265" rIns="134531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kern="0" dirty="0" smtClean="0">
                  <a:latin typeface="Times New Roman" pitchFamily="18" charset="0"/>
                  <a:cs typeface="Times New Roman" pitchFamily="18" charset="0"/>
                </a:rPr>
                <a:t>130/44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-816768" y="7893496"/>
              <a:ext cx="1058945" cy="140376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67265" rIns="0" bIns="67265" anchor="ctr"/>
            <a:lstStyle/>
            <a:p>
              <a:pPr marL="0" marR="0" lvl="0" indent="0" algn="ctr" defTabSz="73888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2741/11045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Скругленный прямоугольник 90"/>
            <p:cNvSpPr/>
            <p:nvPr/>
          </p:nvSpPr>
          <p:spPr bwMode="auto">
            <a:xfrm>
              <a:off x="-27985" y="7750733"/>
              <a:ext cx="270163" cy="142763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5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92" name="TextBox 23"/>
            <p:cNvSpPr txBox="1"/>
            <p:nvPr/>
          </p:nvSpPr>
          <p:spPr>
            <a:xfrm>
              <a:off x="-752139" y="7984210"/>
              <a:ext cx="475451" cy="25895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lIns="37832" tIns="67265" rIns="37832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TextBox 23"/>
            <p:cNvSpPr txBox="1"/>
            <p:nvPr/>
          </p:nvSpPr>
          <p:spPr>
            <a:xfrm>
              <a:off x="-368355" y="7995103"/>
              <a:ext cx="475451" cy="2589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lIns="134531" tIns="67265" rIns="134531" bIns="67265">
              <a:spAutoFit/>
            </a:bodyPr>
            <a:lstStyle/>
            <a:p>
              <a:pPr algn="ctr" defTabSz="7388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4" name="Rectangle 152"/>
          <p:cNvSpPr>
            <a:spLocks noChangeArrowheads="1"/>
          </p:cNvSpPr>
          <p:nvPr/>
        </p:nvSpPr>
        <p:spPr bwMode="auto">
          <a:xfrm>
            <a:off x="10454066" y="6309320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defTabSz="1727942">
              <a:spcBef>
                <a:spcPct val="0"/>
              </a:spcBef>
            </a:pP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  <a:endParaRPr lang="ru-RU" altLang="ru-RU" sz="7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31.12.2023</a:t>
            </a:r>
          </a:p>
          <a:p>
            <a:pPr defTabSz="1727942">
              <a:spcBef>
                <a:spcPct val="0"/>
              </a:spcBef>
            </a:pP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Чудиновская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727942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346-1279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4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2800</Words>
  <Application>Microsoft Office PowerPoint</Application>
  <PresentationFormat>Широкоэкранный</PresentationFormat>
  <Paragraphs>931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ГИС</dc:creator>
  <cp:lastModifiedBy>Микулич Анастасия Константиновна</cp:lastModifiedBy>
  <cp:revision>554</cp:revision>
  <dcterms:created xsi:type="dcterms:W3CDTF">2022-03-05T11:09:38Z</dcterms:created>
  <dcterms:modified xsi:type="dcterms:W3CDTF">2023-12-31T08:56:55Z</dcterms:modified>
</cp:coreProperties>
</file>